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94" r:id="rId2"/>
    <p:sldId id="261" r:id="rId3"/>
    <p:sldId id="389" r:id="rId4"/>
    <p:sldId id="390" r:id="rId5"/>
    <p:sldId id="387" r:id="rId6"/>
    <p:sldId id="395" r:id="rId7"/>
    <p:sldId id="391" r:id="rId8"/>
    <p:sldId id="392" r:id="rId9"/>
    <p:sldId id="39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FCE"/>
    <a:srgbClr val="FF7F7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4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6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185FE-C654-6E40-B247-BBE2614C7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21ED3-FA0A-FA4B-A9FA-35EC2659FE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8267E-532A-3848-943A-466A3D83B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EA13B-C9BA-7048-9689-C16998ED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5011B-9A18-3444-8242-963A81655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144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5C16D-F06B-4D47-BED1-0F79908BB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A8A2B-7497-364F-97BA-04776CB24D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02FBB-37B8-8F4F-AFDF-C2ABDD983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3E986-C6C0-AA4E-8B3B-0DA7EEFB9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D6ADD-C0AC-DA42-B6C0-637C59409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162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088D76-6DA5-F246-B225-9D5B2D0A21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8E2F02-8E5D-5142-A9C9-CDAAA326F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5DBFC-973B-AD41-859A-16F7F624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CAB47-2160-624A-A081-E1991D9AD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4F1A5-E7FF-2145-84DD-15A1CD9F3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158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D9D1F-821D-E640-8C1A-C7DFAD0D7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ED878-DCD8-C74A-8888-773A1054C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87683-183D-D343-9004-5C0FFAED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9737D-3262-3A4E-AF45-6D776D6CD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B218A-AB09-C34B-B2FF-DE86B6878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806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1F3BF-59DF-3242-A28C-0A0CAA80A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824DA-8DE9-9A47-9DEB-6DD06E93B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AD3E0-B673-F445-91E5-A3582BF2A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658F3-EA9B-A246-A9A1-A53669264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3E54C-6F7D-1649-B72F-F4102555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690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6D200-E3EC-2244-A439-B3012623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94F90-E6E6-8641-A7BC-7A8BC75510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5C48D5-1643-C34B-AADA-E843A1868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36D8A-396E-4F41-BAC9-EB101FC0F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A7B75-A7D0-8D4F-AFC9-E423E6026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7F7A2-9BFA-D149-A468-688305FC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901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4E3BC-8E5B-B443-B9C7-EB6CEB10A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1CB8D-8E0C-2C48-B6D7-1C6256E1D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D955ED-0543-0442-A84A-840EAFD47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D9DB1E-D460-2242-B2B5-F03D34FE92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D2EDD-3A27-3145-854E-F78F9CDEC2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87203F-512A-2F4F-907F-680C60608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6C2B48-2130-8149-9ABC-BC15E6F5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26925C-6F92-0347-B781-E2987304A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77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2E126-535C-5D45-AAD3-2A9A4E148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77EC4-767D-FB41-98EF-7FA930E38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2E3EB1-A102-AB46-AEC3-F580AC1FB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AC5FC-6789-5B48-A7C9-28AD8D08A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229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947CCD-39E4-BC4D-A1D4-2977402E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11AA4A-11E0-4040-8DB4-DA24A5846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C8D50-2FAB-2845-AC0F-01589D068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187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BC9DF-5F7E-7B4F-B6F1-27D86495B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FF837-6C66-AB48-BEF4-531A07E8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3E4F3-9B9E-3B44-9185-94B256C21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356F3-F20F-0544-A2CF-2690F4C6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D8E47-A340-F045-8858-6333BF0CB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09486B-A475-2046-84F4-27ED2315B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572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6106D-C5A3-F94D-8C51-CE312160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DCE747-CCEF-EB4E-9E5E-847EB17A4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5B6A80-4133-B94D-B0CF-5CDE254AE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27D9E-9A55-3348-AC4A-0A06E5F92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4292F-C72C-1742-A523-4E24C9858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B0632D-3148-7C46-8F82-A1B6A3F0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53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96F773-B16E-3E4B-9F02-3F200DB46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89C4A-40C0-D74F-B741-42655D340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E66F-57C0-C64D-8B71-6C555E0EDA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E75AB-D8F5-044D-9EF6-5D574D1D00E7}" type="datetimeFigureOut">
              <a:rPr lang="en-AU" smtClean="0"/>
              <a:t>17/6/20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79D7E-7AFA-CC42-8B57-62F4ACD7D6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FF89D-DA08-864A-B099-B4E77CE69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FAF6B-0E23-D143-98DF-C290656D50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800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8E256-6189-FE42-8AE2-5EAC3211E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931" y="1803371"/>
            <a:ext cx="10515600" cy="1325563"/>
          </a:xfrm>
        </p:spPr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Implications of DNS Encryption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0F3DD-1999-5E46-9D7F-12C90D534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4531" y="4391847"/>
            <a:ext cx="2903482" cy="1738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000" dirty="0">
                <a:solidFill>
                  <a:schemeClr val="bg1">
                    <a:lumMod val="75000"/>
                  </a:schemeClr>
                </a:solidFill>
                <a:latin typeface="AhnbergHand" pitchFamily="2" charset="0"/>
              </a:rPr>
              <a:t>Geoff Huston</a:t>
            </a:r>
          </a:p>
          <a:p>
            <a:pPr marL="0" indent="0">
              <a:buNone/>
            </a:pPr>
            <a:r>
              <a:rPr lang="en-AU" sz="2000" dirty="0">
                <a:solidFill>
                  <a:schemeClr val="bg1">
                    <a:lumMod val="75000"/>
                  </a:schemeClr>
                </a:solidFill>
                <a:latin typeface="AhnbergHand" pitchFamily="2" charset="0"/>
              </a:rPr>
              <a:t>APNIC Labs</a:t>
            </a:r>
          </a:p>
        </p:txBody>
      </p:sp>
    </p:spTree>
    <p:extLst>
      <p:ext uri="{BB962C8B-B14F-4D97-AF65-F5344CB8AC3E}">
        <p14:creationId xmlns:p14="http://schemas.microsoft.com/office/powerpoint/2010/main" val="348093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8A793-68F7-1849-97CE-4B0F4DE24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A Traditional View of the DNS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7069508F-B9AC-4349-9964-7EFC579B7F4C}"/>
              </a:ext>
            </a:extLst>
          </p:cNvPr>
          <p:cNvSpPr/>
          <p:nvPr/>
        </p:nvSpPr>
        <p:spPr>
          <a:xfrm>
            <a:off x="729410" y="3310759"/>
            <a:ext cx="281774" cy="269776"/>
          </a:xfrm>
          <a:custGeom>
            <a:avLst/>
            <a:gdLst>
              <a:gd name="connsiteX0" fmla="*/ 100907 w 281774"/>
              <a:gd name="connsiteY0" fmla="*/ 0 h 269776"/>
              <a:gd name="connsiteX1" fmla="*/ 6314 w 281774"/>
              <a:gd name="connsiteY1" fmla="*/ 231227 h 269776"/>
              <a:gd name="connsiteX2" fmla="*/ 258562 w 281774"/>
              <a:gd name="connsiteY2" fmla="*/ 262758 h 269776"/>
              <a:gd name="connsiteX3" fmla="*/ 258562 w 281774"/>
              <a:gd name="connsiteY3" fmla="*/ 157655 h 269776"/>
              <a:gd name="connsiteX4" fmla="*/ 153459 w 281774"/>
              <a:gd name="connsiteY4" fmla="*/ 63062 h 269776"/>
              <a:gd name="connsiteX5" fmla="*/ 174480 w 281774"/>
              <a:gd name="connsiteY5" fmla="*/ 63062 h 26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774" h="269776">
                <a:moveTo>
                  <a:pt x="100907" y="0"/>
                </a:moveTo>
                <a:cubicBezTo>
                  <a:pt x="40472" y="93717"/>
                  <a:pt x="-19962" y="187434"/>
                  <a:pt x="6314" y="231227"/>
                </a:cubicBezTo>
                <a:cubicBezTo>
                  <a:pt x="32590" y="275020"/>
                  <a:pt x="216521" y="275020"/>
                  <a:pt x="258562" y="262758"/>
                </a:cubicBezTo>
                <a:cubicBezTo>
                  <a:pt x="300603" y="250496"/>
                  <a:pt x="276079" y="190938"/>
                  <a:pt x="258562" y="157655"/>
                </a:cubicBezTo>
                <a:cubicBezTo>
                  <a:pt x="241045" y="124372"/>
                  <a:pt x="167473" y="78827"/>
                  <a:pt x="153459" y="63062"/>
                </a:cubicBezTo>
                <a:cubicBezTo>
                  <a:pt x="139445" y="47297"/>
                  <a:pt x="156962" y="55179"/>
                  <a:pt x="174480" y="6306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BE8B3832-8335-774F-B47A-23FE561CD516}"/>
              </a:ext>
            </a:extLst>
          </p:cNvPr>
          <p:cNvSpPr/>
          <p:nvPr/>
        </p:nvSpPr>
        <p:spPr>
          <a:xfrm>
            <a:off x="714685" y="3626069"/>
            <a:ext cx="294308" cy="641131"/>
          </a:xfrm>
          <a:custGeom>
            <a:avLst/>
            <a:gdLst>
              <a:gd name="connsiteX0" fmla="*/ 136653 w 294308"/>
              <a:gd name="connsiteY0" fmla="*/ 0 h 641131"/>
              <a:gd name="connsiteX1" fmla="*/ 147163 w 294308"/>
              <a:gd name="connsiteY1" fmla="*/ 430924 h 641131"/>
              <a:gd name="connsiteX2" fmla="*/ 18 w 294308"/>
              <a:gd name="connsiteY2" fmla="*/ 641131 h 641131"/>
              <a:gd name="connsiteX3" fmla="*/ 157674 w 294308"/>
              <a:gd name="connsiteY3" fmla="*/ 430924 h 641131"/>
              <a:gd name="connsiteX4" fmla="*/ 294308 w 294308"/>
              <a:gd name="connsiteY4" fmla="*/ 578069 h 6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308" h="641131">
                <a:moveTo>
                  <a:pt x="136653" y="0"/>
                </a:moveTo>
                <a:cubicBezTo>
                  <a:pt x="153294" y="162034"/>
                  <a:pt x="169935" y="324069"/>
                  <a:pt x="147163" y="430924"/>
                </a:cubicBezTo>
                <a:cubicBezTo>
                  <a:pt x="124391" y="537779"/>
                  <a:pt x="-1734" y="641131"/>
                  <a:pt x="18" y="641131"/>
                </a:cubicBezTo>
                <a:cubicBezTo>
                  <a:pt x="1770" y="641131"/>
                  <a:pt x="108626" y="441434"/>
                  <a:pt x="157674" y="430924"/>
                </a:cubicBezTo>
                <a:cubicBezTo>
                  <a:pt x="206722" y="420414"/>
                  <a:pt x="250515" y="499241"/>
                  <a:pt x="294308" y="5780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95414C0-802F-1945-853A-6635ED8C9133}"/>
              </a:ext>
            </a:extLst>
          </p:cNvPr>
          <p:cNvSpPr/>
          <p:nvPr/>
        </p:nvSpPr>
        <p:spPr>
          <a:xfrm>
            <a:off x="662152" y="3699322"/>
            <a:ext cx="346841" cy="147464"/>
          </a:xfrm>
          <a:custGeom>
            <a:avLst/>
            <a:gdLst>
              <a:gd name="connsiteX0" fmla="*/ 0 w 346841"/>
              <a:gd name="connsiteY0" fmla="*/ 115933 h 147464"/>
              <a:gd name="connsiteX1" fmla="*/ 178676 w 346841"/>
              <a:gd name="connsiteY1" fmla="*/ 319 h 147464"/>
              <a:gd name="connsiteX2" fmla="*/ 346841 w 346841"/>
              <a:gd name="connsiteY2" fmla="*/ 147464 h 14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6841" h="147464">
                <a:moveTo>
                  <a:pt x="0" y="115933"/>
                </a:moveTo>
                <a:cubicBezTo>
                  <a:pt x="60434" y="55498"/>
                  <a:pt x="120869" y="-4936"/>
                  <a:pt x="178676" y="319"/>
                </a:cubicBezTo>
                <a:cubicBezTo>
                  <a:pt x="236483" y="5574"/>
                  <a:pt x="291662" y="76519"/>
                  <a:pt x="346841" y="14746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C723795-458C-C943-86D5-3D4E3A89F6B2}"/>
              </a:ext>
            </a:extLst>
          </p:cNvPr>
          <p:cNvSpPr/>
          <p:nvPr/>
        </p:nvSpPr>
        <p:spPr>
          <a:xfrm>
            <a:off x="1708742" y="4004441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18333546-4176-D148-B85D-CA3A7CD02E63}"/>
              </a:ext>
            </a:extLst>
          </p:cNvPr>
          <p:cNvSpPr/>
          <p:nvPr/>
        </p:nvSpPr>
        <p:spPr>
          <a:xfrm>
            <a:off x="1755228" y="4004441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8711C1A2-0F49-0744-A0E4-BFD66BA1B976}"/>
              </a:ext>
            </a:extLst>
          </p:cNvPr>
          <p:cNvSpPr/>
          <p:nvPr/>
        </p:nvSpPr>
        <p:spPr>
          <a:xfrm>
            <a:off x="1497053" y="3210716"/>
            <a:ext cx="1273011" cy="441167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3C8E63F-8E83-424F-BD3B-3D77A31CB59C}"/>
              </a:ext>
            </a:extLst>
          </p:cNvPr>
          <p:cNvSpPr/>
          <p:nvPr/>
        </p:nvSpPr>
        <p:spPr>
          <a:xfrm>
            <a:off x="2448910" y="4840475"/>
            <a:ext cx="1272340" cy="571544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F17AA9E0-547A-314E-B390-ADB16063D828}"/>
              </a:ext>
            </a:extLst>
          </p:cNvPr>
          <p:cNvSpPr/>
          <p:nvPr/>
        </p:nvSpPr>
        <p:spPr>
          <a:xfrm>
            <a:off x="2522483" y="4298731"/>
            <a:ext cx="367862" cy="609600"/>
          </a:xfrm>
          <a:custGeom>
            <a:avLst/>
            <a:gdLst>
              <a:gd name="connsiteX0" fmla="*/ 0 w 367862"/>
              <a:gd name="connsiteY0" fmla="*/ 609600 h 609600"/>
              <a:gd name="connsiteX1" fmla="*/ 367862 w 367862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862" h="609600">
                <a:moveTo>
                  <a:pt x="0" y="609600"/>
                </a:moveTo>
                <a:lnTo>
                  <a:pt x="36786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DB594B6-6776-464E-9BF0-7ADC7567158C}"/>
              </a:ext>
            </a:extLst>
          </p:cNvPr>
          <p:cNvSpPr/>
          <p:nvPr/>
        </p:nvSpPr>
        <p:spPr>
          <a:xfrm>
            <a:off x="3090041" y="4319752"/>
            <a:ext cx="515007" cy="483476"/>
          </a:xfrm>
          <a:custGeom>
            <a:avLst/>
            <a:gdLst>
              <a:gd name="connsiteX0" fmla="*/ 515007 w 515007"/>
              <a:gd name="connsiteY0" fmla="*/ 483476 h 483476"/>
              <a:gd name="connsiteX1" fmla="*/ 0 w 515007"/>
              <a:gd name="connsiteY1" fmla="*/ 0 h 48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5007" h="483476">
                <a:moveTo>
                  <a:pt x="515007" y="483476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C5A57117-67A4-2049-8B40-413BF61F6332}"/>
              </a:ext>
            </a:extLst>
          </p:cNvPr>
          <p:cNvSpPr/>
          <p:nvPr/>
        </p:nvSpPr>
        <p:spPr>
          <a:xfrm>
            <a:off x="5638800" y="3752034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03642C0C-A041-7448-AC29-A986E4F703D0}"/>
              </a:ext>
            </a:extLst>
          </p:cNvPr>
          <p:cNvSpPr/>
          <p:nvPr/>
        </p:nvSpPr>
        <p:spPr>
          <a:xfrm>
            <a:off x="5568244" y="3876669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3117AC39-269D-8C41-B64D-2274CCC65E9D}"/>
              </a:ext>
            </a:extLst>
          </p:cNvPr>
          <p:cNvSpPr/>
          <p:nvPr/>
        </p:nvSpPr>
        <p:spPr>
          <a:xfrm>
            <a:off x="9301656" y="421448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3A6D3847-F5DA-1945-8545-C3973FBACEB4}"/>
              </a:ext>
            </a:extLst>
          </p:cNvPr>
          <p:cNvSpPr/>
          <p:nvPr/>
        </p:nvSpPr>
        <p:spPr>
          <a:xfrm>
            <a:off x="9231100" y="4230413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A331A423-3562-4F42-90DB-ABE81A47951C}"/>
              </a:ext>
            </a:extLst>
          </p:cNvPr>
          <p:cNvSpPr/>
          <p:nvPr/>
        </p:nvSpPr>
        <p:spPr>
          <a:xfrm>
            <a:off x="8974267" y="3284165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4963399-506F-B246-940B-1EC504D655CB}"/>
              </a:ext>
            </a:extLst>
          </p:cNvPr>
          <p:cNvSpPr/>
          <p:nvPr/>
        </p:nvSpPr>
        <p:spPr>
          <a:xfrm>
            <a:off x="8903711" y="3300089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6FCD6E93-CB81-F34C-9355-1786435E11A5}"/>
              </a:ext>
            </a:extLst>
          </p:cNvPr>
          <p:cNvSpPr/>
          <p:nvPr/>
        </p:nvSpPr>
        <p:spPr>
          <a:xfrm>
            <a:off x="9372212" y="2445146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F46BCA5C-5B31-2A4B-BC52-E500665D7BB4}"/>
              </a:ext>
            </a:extLst>
          </p:cNvPr>
          <p:cNvSpPr/>
          <p:nvPr/>
        </p:nvSpPr>
        <p:spPr>
          <a:xfrm>
            <a:off x="9301656" y="2461070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595EF83-6C01-914D-9405-D3BDA00754CF}"/>
              </a:ext>
            </a:extLst>
          </p:cNvPr>
          <p:cNvSpPr txBox="1"/>
          <p:nvPr/>
        </p:nvSpPr>
        <p:spPr>
          <a:xfrm>
            <a:off x="1537959" y="3265767"/>
            <a:ext cx="1107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Application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1756DC6-1E6E-A14F-BF89-9EAC93DC0DAA}"/>
              </a:ext>
            </a:extLst>
          </p:cNvPr>
          <p:cNvSpPr txBox="1"/>
          <p:nvPr/>
        </p:nvSpPr>
        <p:spPr>
          <a:xfrm>
            <a:off x="1844111" y="4010486"/>
            <a:ext cx="1005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Platform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06A0A9-F317-5947-98D7-50DBD4CCDB2C}"/>
              </a:ext>
            </a:extLst>
          </p:cNvPr>
          <p:cNvSpPr txBox="1"/>
          <p:nvPr/>
        </p:nvSpPr>
        <p:spPr>
          <a:xfrm>
            <a:off x="2522483" y="4910301"/>
            <a:ext cx="1080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Stub Resolver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1721E42-BC81-AC4F-86AF-0AF65C0709FA}"/>
              </a:ext>
            </a:extLst>
          </p:cNvPr>
          <p:cNvSpPr txBox="1"/>
          <p:nvPr/>
        </p:nvSpPr>
        <p:spPr>
          <a:xfrm>
            <a:off x="5777853" y="3795043"/>
            <a:ext cx="1080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AU" sz="1400" dirty="0">
                <a:latin typeface="AhnbergHand" pitchFamily="2" charset="0"/>
              </a:rPr>
              <a:t>Recursive</a:t>
            </a:r>
          </a:p>
          <a:p>
            <a:pPr algn="just"/>
            <a:r>
              <a:rPr lang="en-AU" sz="1400" dirty="0">
                <a:latin typeface="AhnbergHand" pitchFamily="2" charset="0"/>
              </a:rPr>
              <a:t>Resolver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BECE97-0B8A-F643-8DB6-C3371FEDFB8D}"/>
              </a:ext>
            </a:extLst>
          </p:cNvPr>
          <p:cNvSpPr txBox="1"/>
          <p:nvPr/>
        </p:nvSpPr>
        <p:spPr>
          <a:xfrm>
            <a:off x="8656203" y="3760786"/>
            <a:ext cx="2191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AU" sz="1400" dirty="0">
                <a:latin typeface="AhnbergHand" pitchFamily="2" charset="0"/>
              </a:rPr>
              <a:t>Authoritative Servers</a:t>
            </a: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2219783-25C6-3047-8D3A-6AF46AC01DA2}"/>
              </a:ext>
            </a:extLst>
          </p:cNvPr>
          <p:cNvSpPr/>
          <p:nvPr/>
        </p:nvSpPr>
        <p:spPr>
          <a:xfrm>
            <a:off x="2392989" y="3575139"/>
            <a:ext cx="835039" cy="1388781"/>
          </a:xfrm>
          <a:custGeom>
            <a:avLst/>
            <a:gdLst>
              <a:gd name="connsiteX0" fmla="*/ 45411 w 835039"/>
              <a:gd name="connsiteY0" fmla="*/ 71951 h 1388781"/>
              <a:gd name="connsiteX1" fmla="*/ 76942 w 835039"/>
              <a:gd name="connsiteY1" fmla="*/ 135013 h 1388781"/>
              <a:gd name="connsiteX2" fmla="*/ 760114 w 835039"/>
              <a:gd name="connsiteY2" fmla="*/ 1301661 h 1388781"/>
              <a:gd name="connsiteX3" fmla="*/ 823177 w 835039"/>
              <a:gd name="connsiteY3" fmla="*/ 1175537 h 1388781"/>
              <a:gd name="connsiteX4" fmla="*/ 812666 w 835039"/>
              <a:gd name="connsiteY4" fmla="*/ 1385744 h 1388781"/>
              <a:gd name="connsiteX5" fmla="*/ 623480 w 835039"/>
              <a:gd name="connsiteY5" fmla="*/ 1280640 h 138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5039" h="1388781">
                <a:moveTo>
                  <a:pt x="45411" y="71951"/>
                </a:moveTo>
                <a:cubicBezTo>
                  <a:pt x="1618" y="1006"/>
                  <a:pt x="-42175" y="-69939"/>
                  <a:pt x="76942" y="135013"/>
                </a:cubicBezTo>
                <a:cubicBezTo>
                  <a:pt x="196059" y="339965"/>
                  <a:pt x="635742" y="1128240"/>
                  <a:pt x="760114" y="1301661"/>
                </a:cubicBezTo>
                <a:cubicBezTo>
                  <a:pt x="884486" y="1475082"/>
                  <a:pt x="814418" y="1161523"/>
                  <a:pt x="823177" y="1175537"/>
                </a:cubicBezTo>
                <a:cubicBezTo>
                  <a:pt x="831936" y="1189551"/>
                  <a:pt x="845949" y="1368227"/>
                  <a:pt x="812666" y="1385744"/>
                </a:cubicBezTo>
                <a:cubicBezTo>
                  <a:pt x="779383" y="1403261"/>
                  <a:pt x="701431" y="1341950"/>
                  <a:pt x="623480" y="128064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6F91AE09-065D-9D49-BCE0-36085E2E877C}"/>
              </a:ext>
            </a:extLst>
          </p:cNvPr>
          <p:cNvSpPr/>
          <p:nvPr/>
        </p:nvSpPr>
        <p:spPr>
          <a:xfrm>
            <a:off x="3741683" y="4173175"/>
            <a:ext cx="1928332" cy="871791"/>
          </a:xfrm>
          <a:custGeom>
            <a:avLst/>
            <a:gdLst>
              <a:gd name="connsiteX0" fmla="*/ 0 w 1928332"/>
              <a:gd name="connsiteY0" fmla="*/ 871791 h 871791"/>
              <a:gd name="connsiteX1" fmla="*/ 63062 w 1928332"/>
              <a:gd name="connsiteY1" fmla="*/ 850770 h 871791"/>
              <a:gd name="connsiteX2" fmla="*/ 1849820 w 1928332"/>
              <a:gd name="connsiteY2" fmla="*/ 62494 h 871791"/>
              <a:gd name="connsiteX3" fmla="*/ 1639614 w 1928332"/>
              <a:gd name="connsiteY3" fmla="*/ 73004 h 871791"/>
              <a:gd name="connsiteX4" fmla="*/ 1902372 w 1928332"/>
              <a:gd name="connsiteY4" fmla="*/ 9942 h 871791"/>
              <a:gd name="connsiteX5" fmla="*/ 1765738 w 1928332"/>
              <a:gd name="connsiteY5" fmla="*/ 314742 h 871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8332" h="871791">
                <a:moveTo>
                  <a:pt x="0" y="871791"/>
                </a:moveTo>
                <a:lnTo>
                  <a:pt x="63062" y="850770"/>
                </a:lnTo>
                <a:lnTo>
                  <a:pt x="1849820" y="62494"/>
                </a:lnTo>
                <a:cubicBezTo>
                  <a:pt x="2112579" y="-67134"/>
                  <a:pt x="1630855" y="81763"/>
                  <a:pt x="1639614" y="73004"/>
                </a:cubicBezTo>
                <a:cubicBezTo>
                  <a:pt x="1648373" y="64245"/>
                  <a:pt x="1881351" y="-30348"/>
                  <a:pt x="1902372" y="9942"/>
                </a:cubicBezTo>
                <a:cubicBezTo>
                  <a:pt x="1923393" y="50232"/>
                  <a:pt x="1844565" y="182487"/>
                  <a:pt x="1765738" y="314742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AAE4672F-E80C-7A41-B171-6B9C20A4ABDB}"/>
              </a:ext>
            </a:extLst>
          </p:cNvPr>
          <p:cNvSpPr/>
          <p:nvPr/>
        </p:nvSpPr>
        <p:spPr>
          <a:xfrm>
            <a:off x="7262648" y="2963815"/>
            <a:ext cx="1562961" cy="918119"/>
          </a:xfrm>
          <a:custGeom>
            <a:avLst/>
            <a:gdLst>
              <a:gd name="connsiteX0" fmla="*/ 0 w 1562961"/>
              <a:gd name="connsiteY0" fmla="*/ 914502 h 918119"/>
              <a:gd name="connsiteX1" fmla="*/ 378373 w 1562961"/>
              <a:gd name="connsiteY1" fmla="*/ 788378 h 918119"/>
              <a:gd name="connsiteX2" fmla="*/ 1502980 w 1562961"/>
              <a:gd name="connsiteY2" fmla="*/ 63164 h 918119"/>
              <a:gd name="connsiteX3" fmla="*/ 1271752 w 1562961"/>
              <a:gd name="connsiteY3" fmla="*/ 94695 h 918119"/>
              <a:gd name="connsiteX4" fmla="*/ 1555531 w 1562961"/>
              <a:gd name="connsiteY4" fmla="*/ 102 h 918119"/>
              <a:gd name="connsiteX5" fmla="*/ 1471449 w 1562961"/>
              <a:gd name="connsiteY5" fmla="*/ 115716 h 918119"/>
              <a:gd name="connsiteX6" fmla="*/ 1376855 w 1562961"/>
              <a:gd name="connsiteY6" fmla="*/ 220819 h 918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2961" h="918119">
                <a:moveTo>
                  <a:pt x="0" y="914502"/>
                </a:moveTo>
                <a:cubicBezTo>
                  <a:pt x="63938" y="922385"/>
                  <a:pt x="127876" y="930268"/>
                  <a:pt x="378373" y="788378"/>
                </a:cubicBezTo>
                <a:cubicBezTo>
                  <a:pt x="628870" y="646488"/>
                  <a:pt x="1354084" y="178778"/>
                  <a:pt x="1502980" y="63164"/>
                </a:cubicBezTo>
                <a:cubicBezTo>
                  <a:pt x="1651877" y="-52450"/>
                  <a:pt x="1262994" y="105205"/>
                  <a:pt x="1271752" y="94695"/>
                </a:cubicBezTo>
                <a:cubicBezTo>
                  <a:pt x="1280511" y="84185"/>
                  <a:pt x="1522248" y="-3402"/>
                  <a:pt x="1555531" y="102"/>
                </a:cubicBezTo>
                <a:cubicBezTo>
                  <a:pt x="1588814" y="3606"/>
                  <a:pt x="1501228" y="78930"/>
                  <a:pt x="1471449" y="115716"/>
                </a:cubicBezTo>
                <a:cubicBezTo>
                  <a:pt x="1441670" y="152502"/>
                  <a:pt x="1409262" y="186660"/>
                  <a:pt x="1376855" y="22081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343B65BA-0563-954B-9B9C-FE33BCBC5218}"/>
              </a:ext>
            </a:extLst>
          </p:cNvPr>
          <p:cNvSpPr/>
          <p:nvPr/>
        </p:nvSpPr>
        <p:spPr>
          <a:xfrm>
            <a:off x="7310221" y="3594364"/>
            <a:ext cx="1405394" cy="384007"/>
          </a:xfrm>
          <a:custGeom>
            <a:avLst/>
            <a:gdLst>
              <a:gd name="connsiteX0" fmla="*/ 57531 w 1405394"/>
              <a:gd name="connsiteY0" fmla="*/ 378546 h 384007"/>
              <a:gd name="connsiteX1" fmla="*/ 152124 w 1405394"/>
              <a:gd name="connsiteY1" fmla="*/ 336505 h 384007"/>
              <a:gd name="connsiteX2" fmla="*/ 1360813 w 1405394"/>
              <a:gd name="connsiteY2" fmla="*/ 31705 h 384007"/>
              <a:gd name="connsiteX3" fmla="*/ 1119076 w 1405394"/>
              <a:gd name="connsiteY3" fmla="*/ 10684 h 384007"/>
              <a:gd name="connsiteX4" fmla="*/ 1402855 w 1405394"/>
              <a:gd name="connsiteY4" fmla="*/ 42215 h 384007"/>
              <a:gd name="connsiteX5" fmla="*/ 1234689 w 1405394"/>
              <a:gd name="connsiteY5" fmla="*/ 189360 h 384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5394" h="384007">
                <a:moveTo>
                  <a:pt x="57531" y="378546"/>
                </a:moveTo>
                <a:cubicBezTo>
                  <a:pt x="-3780" y="386429"/>
                  <a:pt x="-65090" y="394312"/>
                  <a:pt x="152124" y="336505"/>
                </a:cubicBezTo>
                <a:cubicBezTo>
                  <a:pt x="369338" y="278698"/>
                  <a:pt x="1199654" y="86008"/>
                  <a:pt x="1360813" y="31705"/>
                </a:cubicBezTo>
                <a:cubicBezTo>
                  <a:pt x="1521972" y="-22599"/>
                  <a:pt x="1112069" y="8932"/>
                  <a:pt x="1119076" y="10684"/>
                </a:cubicBezTo>
                <a:cubicBezTo>
                  <a:pt x="1126083" y="12436"/>
                  <a:pt x="1383586" y="12436"/>
                  <a:pt x="1402855" y="42215"/>
                </a:cubicBezTo>
                <a:cubicBezTo>
                  <a:pt x="1422124" y="71994"/>
                  <a:pt x="1328406" y="130677"/>
                  <a:pt x="1234689" y="18936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9602F08D-9943-1A4B-A82A-DE9CBD17DA3E}"/>
              </a:ext>
            </a:extLst>
          </p:cNvPr>
          <p:cNvSpPr/>
          <p:nvPr/>
        </p:nvSpPr>
        <p:spPr>
          <a:xfrm>
            <a:off x="7399283" y="4151586"/>
            <a:ext cx="1580733" cy="493986"/>
          </a:xfrm>
          <a:custGeom>
            <a:avLst/>
            <a:gdLst>
              <a:gd name="connsiteX0" fmla="*/ 0 w 1580733"/>
              <a:gd name="connsiteY0" fmla="*/ 0 h 493986"/>
              <a:gd name="connsiteX1" fmla="*/ 105103 w 1580733"/>
              <a:gd name="connsiteY1" fmla="*/ 10511 h 493986"/>
              <a:gd name="connsiteX2" fmla="*/ 1460938 w 1580733"/>
              <a:gd name="connsiteY2" fmla="*/ 283780 h 493986"/>
              <a:gd name="connsiteX3" fmla="*/ 1355834 w 1580733"/>
              <a:gd name="connsiteY3" fmla="*/ 178676 h 493986"/>
              <a:gd name="connsiteX4" fmla="*/ 1576551 w 1580733"/>
              <a:gd name="connsiteY4" fmla="*/ 294290 h 493986"/>
              <a:gd name="connsiteX5" fmla="*/ 1124607 w 1580733"/>
              <a:gd name="connsiteY5" fmla="*/ 493986 h 493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0733" h="493986">
                <a:moveTo>
                  <a:pt x="0" y="0"/>
                </a:moveTo>
                <a:lnTo>
                  <a:pt x="105103" y="10511"/>
                </a:lnTo>
                <a:cubicBezTo>
                  <a:pt x="348593" y="57808"/>
                  <a:pt x="1252483" y="255753"/>
                  <a:pt x="1460938" y="283780"/>
                </a:cubicBezTo>
                <a:cubicBezTo>
                  <a:pt x="1669393" y="311807"/>
                  <a:pt x="1336565" y="176924"/>
                  <a:pt x="1355834" y="178676"/>
                </a:cubicBezTo>
                <a:cubicBezTo>
                  <a:pt x="1375103" y="180428"/>
                  <a:pt x="1615089" y="241738"/>
                  <a:pt x="1576551" y="294290"/>
                </a:cubicBezTo>
                <a:cubicBezTo>
                  <a:pt x="1538013" y="346842"/>
                  <a:pt x="1331310" y="420414"/>
                  <a:pt x="1124607" y="493986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36DBE127-54E3-0643-970A-302A825440D1}"/>
              </a:ext>
            </a:extLst>
          </p:cNvPr>
          <p:cNvSpPr/>
          <p:nvPr/>
        </p:nvSpPr>
        <p:spPr>
          <a:xfrm>
            <a:off x="3498523" y="2742549"/>
            <a:ext cx="4374432" cy="2623454"/>
          </a:xfrm>
          <a:custGeom>
            <a:avLst/>
            <a:gdLst>
              <a:gd name="connsiteX0" fmla="*/ 3995353 w 4374432"/>
              <a:gd name="connsiteY0" fmla="*/ 978113 h 2623454"/>
              <a:gd name="connsiteX1" fmla="*/ 4068925 w 4374432"/>
              <a:gd name="connsiteY1" fmla="*/ 652292 h 2623454"/>
              <a:gd name="connsiteX2" fmla="*/ 3743105 w 4374432"/>
              <a:gd name="connsiteY2" fmla="*/ 400044 h 2623454"/>
              <a:gd name="connsiteX3" fmla="*/ 3532898 w 4374432"/>
              <a:gd name="connsiteY3" fmla="*/ 463106 h 2623454"/>
              <a:gd name="connsiteX4" fmla="*/ 3343711 w 4374432"/>
              <a:gd name="connsiteY4" fmla="*/ 242389 h 2623454"/>
              <a:gd name="connsiteX5" fmla="*/ 2008898 w 4374432"/>
              <a:gd name="connsiteY5" fmla="*/ 651 h 2623454"/>
              <a:gd name="connsiteX6" fmla="*/ 1714608 w 4374432"/>
              <a:gd name="connsiteY6" fmla="*/ 168817 h 2623454"/>
              <a:gd name="connsiteX7" fmla="*/ 831739 w 4374432"/>
              <a:gd name="connsiteY7" fmla="*/ 95244 h 2623454"/>
              <a:gd name="connsiteX8" fmla="*/ 295711 w 4374432"/>
              <a:gd name="connsiteY8" fmla="*/ 652292 h 2623454"/>
              <a:gd name="connsiteX9" fmla="*/ 295711 w 4374432"/>
              <a:gd name="connsiteY9" fmla="*/ 830968 h 2623454"/>
              <a:gd name="connsiteX10" fmla="*/ 1422 w 4374432"/>
              <a:gd name="connsiteY10" fmla="*/ 1135768 h 2623454"/>
              <a:gd name="connsiteX11" fmla="*/ 190608 w 4374432"/>
              <a:gd name="connsiteY11" fmla="*/ 1472099 h 2623454"/>
              <a:gd name="connsiteX12" fmla="*/ 348263 w 4374432"/>
              <a:gd name="connsiteY12" fmla="*/ 2008127 h 2623454"/>
              <a:gd name="connsiteX13" fmla="*/ 947353 w 4374432"/>
              <a:gd name="connsiteY13" fmla="*/ 2617727 h 2623454"/>
              <a:gd name="connsiteX14" fmla="*/ 2187574 w 4374432"/>
              <a:gd name="connsiteY14" fmla="*/ 2323437 h 2623454"/>
              <a:gd name="connsiteX15" fmla="*/ 2282167 w 4374432"/>
              <a:gd name="connsiteY15" fmla="*/ 2491603 h 2623454"/>
              <a:gd name="connsiteX16" fmla="*/ 3900760 w 4374432"/>
              <a:gd name="connsiteY16" fmla="*/ 2439051 h 2623454"/>
              <a:gd name="connsiteX17" fmla="*/ 4110967 w 4374432"/>
              <a:gd name="connsiteY17" fmla="*/ 1945065 h 2623454"/>
              <a:gd name="connsiteX18" fmla="*/ 4373725 w 4374432"/>
              <a:gd name="connsiteY18" fmla="*/ 1461589 h 2623454"/>
              <a:gd name="connsiteX19" fmla="*/ 3995353 w 4374432"/>
              <a:gd name="connsiteY19" fmla="*/ 978113 h 2623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4432" h="2623454">
                <a:moveTo>
                  <a:pt x="3995353" y="978113"/>
                </a:moveTo>
                <a:cubicBezTo>
                  <a:pt x="3944553" y="843230"/>
                  <a:pt x="4110966" y="748637"/>
                  <a:pt x="4068925" y="652292"/>
                </a:cubicBezTo>
                <a:cubicBezTo>
                  <a:pt x="4026884" y="555947"/>
                  <a:pt x="3832443" y="431575"/>
                  <a:pt x="3743105" y="400044"/>
                </a:cubicBezTo>
                <a:cubicBezTo>
                  <a:pt x="3653767" y="368513"/>
                  <a:pt x="3599464" y="489382"/>
                  <a:pt x="3532898" y="463106"/>
                </a:cubicBezTo>
                <a:cubicBezTo>
                  <a:pt x="3466332" y="436830"/>
                  <a:pt x="3597711" y="319465"/>
                  <a:pt x="3343711" y="242389"/>
                </a:cubicBezTo>
                <a:cubicBezTo>
                  <a:pt x="3089711" y="165313"/>
                  <a:pt x="2280415" y="12913"/>
                  <a:pt x="2008898" y="651"/>
                </a:cubicBezTo>
                <a:cubicBezTo>
                  <a:pt x="1737381" y="-11611"/>
                  <a:pt x="1910801" y="153051"/>
                  <a:pt x="1714608" y="168817"/>
                </a:cubicBezTo>
                <a:cubicBezTo>
                  <a:pt x="1518415" y="184582"/>
                  <a:pt x="1068222" y="14665"/>
                  <a:pt x="831739" y="95244"/>
                </a:cubicBezTo>
                <a:cubicBezTo>
                  <a:pt x="595256" y="175823"/>
                  <a:pt x="385049" y="529671"/>
                  <a:pt x="295711" y="652292"/>
                </a:cubicBezTo>
                <a:cubicBezTo>
                  <a:pt x="206373" y="774913"/>
                  <a:pt x="344759" y="750389"/>
                  <a:pt x="295711" y="830968"/>
                </a:cubicBezTo>
                <a:cubicBezTo>
                  <a:pt x="246663" y="911547"/>
                  <a:pt x="18939" y="1028913"/>
                  <a:pt x="1422" y="1135768"/>
                </a:cubicBezTo>
                <a:cubicBezTo>
                  <a:pt x="-16095" y="1242623"/>
                  <a:pt x="132801" y="1326706"/>
                  <a:pt x="190608" y="1472099"/>
                </a:cubicBezTo>
                <a:cubicBezTo>
                  <a:pt x="248415" y="1617492"/>
                  <a:pt x="222139" y="1817189"/>
                  <a:pt x="348263" y="2008127"/>
                </a:cubicBezTo>
                <a:cubicBezTo>
                  <a:pt x="474387" y="2199065"/>
                  <a:pt x="640801" y="2565175"/>
                  <a:pt x="947353" y="2617727"/>
                </a:cubicBezTo>
                <a:cubicBezTo>
                  <a:pt x="1253905" y="2670279"/>
                  <a:pt x="1965105" y="2344458"/>
                  <a:pt x="2187574" y="2323437"/>
                </a:cubicBezTo>
                <a:cubicBezTo>
                  <a:pt x="2410043" y="2302416"/>
                  <a:pt x="1996636" y="2472334"/>
                  <a:pt x="2282167" y="2491603"/>
                </a:cubicBezTo>
                <a:cubicBezTo>
                  <a:pt x="2567698" y="2510872"/>
                  <a:pt x="3595960" y="2530141"/>
                  <a:pt x="3900760" y="2439051"/>
                </a:cubicBezTo>
                <a:cubicBezTo>
                  <a:pt x="4205560" y="2347961"/>
                  <a:pt x="4032140" y="2107975"/>
                  <a:pt x="4110967" y="1945065"/>
                </a:cubicBezTo>
                <a:cubicBezTo>
                  <a:pt x="4189794" y="1782155"/>
                  <a:pt x="4387739" y="1620996"/>
                  <a:pt x="4373725" y="1461589"/>
                </a:cubicBezTo>
                <a:cubicBezTo>
                  <a:pt x="4359711" y="1302182"/>
                  <a:pt x="4046153" y="1112996"/>
                  <a:pt x="3995353" y="978113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00CAC01-7D2F-FC49-A351-26241B85BF3C}"/>
              </a:ext>
            </a:extLst>
          </p:cNvPr>
          <p:cNvSpPr txBox="1"/>
          <p:nvPr/>
        </p:nvSpPr>
        <p:spPr>
          <a:xfrm>
            <a:off x="5940510" y="4840259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Local ISP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FE69710-190B-A744-ADD8-DDD0F7EB05EE}"/>
              </a:ext>
            </a:extLst>
          </p:cNvPr>
          <p:cNvSpPr txBox="1"/>
          <p:nvPr/>
        </p:nvSpPr>
        <p:spPr>
          <a:xfrm>
            <a:off x="2988499" y="2027437"/>
            <a:ext cx="7471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AhnbergHand" pitchFamily="2" charset="0"/>
              </a:rPr>
              <a:t>The DNS is part of shared common infrastructure services</a:t>
            </a:r>
          </a:p>
        </p:txBody>
      </p:sp>
    </p:spTree>
    <p:extLst>
      <p:ext uri="{BB962C8B-B14F-4D97-AF65-F5344CB8AC3E}">
        <p14:creationId xmlns:p14="http://schemas.microsoft.com/office/powerpoint/2010/main" val="13363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27D7C-DB1C-BF4B-AFD8-7E610FC05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The Rise of Open Resolvers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B506F95-8487-8D4C-9DF1-AB9FB83CE288}"/>
              </a:ext>
            </a:extLst>
          </p:cNvPr>
          <p:cNvSpPr/>
          <p:nvPr/>
        </p:nvSpPr>
        <p:spPr>
          <a:xfrm>
            <a:off x="729410" y="3310759"/>
            <a:ext cx="281774" cy="269776"/>
          </a:xfrm>
          <a:custGeom>
            <a:avLst/>
            <a:gdLst>
              <a:gd name="connsiteX0" fmla="*/ 100907 w 281774"/>
              <a:gd name="connsiteY0" fmla="*/ 0 h 269776"/>
              <a:gd name="connsiteX1" fmla="*/ 6314 w 281774"/>
              <a:gd name="connsiteY1" fmla="*/ 231227 h 269776"/>
              <a:gd name="connsiteX2" fmla="*/ 258562 w 281774"/>
              <a:gd name="connsiteY2" fmla="*/ 262758 h 269776"/>
              <a:gd name="connsiteX3" fmla="*/ 258562 w 281774"/>
              <a:gd name="connsiteY3" fmla="*/ 157655 h 269776"/>
              <a:gd name="connsiteX4" fmla="*/ 153459 w 281774"/>
              <a:gd name="connsiteY4" fmla="*/ 63062 h 269776"/>
              <a:gd name="connsiteX5" fmla="*/ 174480 w 281774"/>
              <a:gd name="connsiteY5" fmla="*/ 63062 h 26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774" h="269776">
                <a:moveTo>
                  <a:pt x="100907" y="0"/>
                </a:moveTo>
                <a:cubicBezTo>
                  <a:pt x="40472" y="93717"/>
                  <a:pt x="-19962" y="187434"/>
                  <a:pt x="6314" y="231227"/>
                </a:cubicBezTo>
                <a:cubicBezTo>
                  <a:pt x="32590" y="275020"/>
                  <a:pt x="216521" y="275020"/>
                  <a:pt x="258562" y="262758"/>
                </a:cubicBezTo>
                <a:cubicBezTo>
                  <a:pt x="300603" y="250496"/>
                  <a:pt x="276079" y="190938"/>
                  <a:pt x="258562" y="157655"/>
                </a:cubicBezTo>
                <a:cubicBezTo>
                  <a:pt x="241045" y="124372"/>
                  <a:pt x="167473" y="78827"/>
                  <a:pt x="153459" y="63062"/>
                </a:cubicBezTo>
                <a:cubicBezTo>
                  <a:pt x="139445" y="47297"/>
                  <a:pt x="156962" y="55179"/>
                  <a:pt x="174480" y="6306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C138FB34-C1DE-2C46-B70B-BC06DD6C4E48}"/>
              </a:ext>
            </a:extLst>
          </p:cNvPr>
          <p:cNvSpPr/>
          <p:nvPr/>
        </p:nvSpPr>
        <p:spPr>
          <a:xfrm>
            <a:off x="714685" y="3626069"/>
            <a:ext cx="294308" cy="641131"/>
          </a:xfrm>
          <a:custGeom>
            <a:avLst/>
            <a:gdLst>
              <a:gd name="connsiteX0" fmla="*/ 136653 w 294308"/>
              <a:gd name="connsiteY0" fmla="*/ 0 h 641131"/>
              <a:gd name="connsiteX1" fmla="*/ 147163 w 294308"/>
              <a:gd name="connsiteY1" fmla="*/ 430924 h 641131"/>
              <a:gd name="connsiteX2" fmla="*/ 18 w 294308"/>
              <a:gd name="connsiteY2" fmla="*/ 641131 h 641131"/>
              <a:gd name="connsiteX3" fmla="*/ 157674 w 294308"/>
              <a:gd name="connsiteY3" fmla="*/ 430924 h 641131"/>
              <a:gd name="connsiteX4" fmla="*/ 294308 w 294308"/>
              <a:gd name="connsiteY4" fmla="*/ 578069 h 6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308" h="641131">
                <a:moveTo>
                  <a:pt x="136653" y="0"/>
                </a:moveTo>
                <a:cubicBezTo>
                  <a:pt x="153294" y="162034"/>
                  <a:pt x="169935" y="324069"/>
                  <a:pt x="147163" y="430924"/>
                </a:cubicBezTo>
                <a:cubicBezTo>
                  <a:pt x="124391" y="537779"/>
                  <a:pt x="-1734" y="641131"/>
                  <a:pt x="18" y="641131"/>
                </a:cubicBezTo>
                <a:cubicBezTo>
                  <a:pt x="1770" y="641131"/>
                  <a:pt x="108626" y="441434"/>
                  <a:pt x="157674" y="430924"/>
                </a:cubicBezTo>
                <a:cubicBezTo>
                  <a:pt x="206722" y="420414"/>
                  <a:pt x="250515" y="499241"/>
                  <a:pt x="294308" y="5780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F0609F6F-36E8-114E-BCE0-B09E03F2C8D7}"/>
              </a:ext>
            </a:extLst>
          </p:cNvPr>
          <p:cNvSpPr/>
          <p:nvPr/>
        </p:nvSpPr>
        <p:spPr>
          <a:xfrm>
            <a:off x="662152" y="3699322"/>
            <a:ext cx="346841" cy="147464"/>
          </a:xfrm>
          <a:custGeom>
            <a:avLst/>
            <a:gdLst>
              <a:gd name="connsiteX0" fmla="*/ 0 w 346841"/>
              <a:gd name="connsiteY0" fmla="*/ 115933 h 147464"/>
              <a:gd name="connsiteX1" fmla="*/ 178676 w 346841"/>
              <a:gd name="connsiteY1" fmla="*/ 319 h 147464"/>
              <a:gd name="connsiteX2" fmla="*/ 346841 w 346841"/>
              <a:gd name="connsiteY2" fmla="*/ 147464 h 14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6841" h="147464">
                <a:moveTo>
                  <a:pt x="0" y="115933"/>
                </a:moveTo>
                <a:cubicBezTo>
                  <a:pt x="60434" y="55498"/>
                  <a:pt x="120869" y="-4936"/>
                  <a:pt x="178676" y="319"/>
                </a:cubicBezTo>
                <a:cubicBezTo>
                  <a:pt x="236483" y="5574"/>
                  <a:pt x="291662" y="76519"/>
                  <a:pt x="346841" y="14746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621247D7-13F2-0E42-B585-2B6B3EA1963D}"/>
              </a:ext>
            </a:extLst>
          </p:cNvPr>
          <p:cNvSpPr/>
          <p:nvPr/>
        </p:nvSpPr>
        <p:spPr>
          <a:xfrm>
            <a:off x="1708742" y="4004441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156EF894-10A9-664D-962A-DDAD9631F074}"/>
              </a:ext>
            </a:extLst>
          </p:cNvPr>
          <p:cNvSpPr/>
          <p:nvPr/>
        </p:nvSpPr>
        <p:spPr>
          <a:xfrm>
            <a:off x="1755228" y="4004441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C05F93D-D466-864B-8835-576E8740B897}"/>
              </a:ext>
            </a:extLst>
          </p:cNvPr>
          <p:cNvSpPr/>
          <p:nvPr/>
        </p:nvSpPr>
        <p:spPr>
          <a:xfrm>
            <a:off x="1497053" y="3210716"/>
            <a:ext cx="1273011" cy="441167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2D5C64C-B420-F049-8E51-82994B6C49E5}"/>
              </a:ext>
            </a:extLst>
          </p:cNvPr>
          <p:cNvSpPr/>
          <p:nvPr/>
        </p:nvSpPr>
        <p:spPr>
          <a:xfrm>
            <a:off x="2448910" y="4840475"/>
            <a:ext cx="1272340" cy="571544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4E2B12B-2F8A-9148-8113-2ED0525A707C}"/>
              </a:ext>
            </a:extLst>
          </p:cNvPr>
          <p:cNvSpPr/>
          <p:nvPr/>
        </p:nvSpPr>
        <p:spPr>
          <a:xfrm>
            <a:off x="2522483" y="4298731"/>
            <a:ext cx="367862" cy="609600"/>
          </a:xfrm>
          <a:custGeom>
            <a:avLst/>
            <a:gdLst>
              <a:gd name="connsiteX0" fmla="*/ 0 w 367862"/>
              <a:gd name="connsiteY0" fmla="*/ 609600 h 609600"/>
              <a:gd name="connsiteX1" fmla="*/ 367862 w 367862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862" h="609600">
                <a:moveTo>
                  <a:pt x="0" y="609600"/>
                </a:moveTo>
                <a:lnTo>
                  <a:pt x="36786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5C65BEB0-B9F5-0E4E-BD12-3BBF4BEB7497}"/>
              </a:ext>
            </a:extLst>
          </p:cNvPr>
          <p:cNvSpPr/>
          <p:nvPr/>
        </p:nvSpPr>
        <p:spPr>
          <a:xfrm>
            <a:off x="3090041" y="4319752"/>
            <a:ext cx="515007" cy="483476"/>
          </a:xfrm>
          <a:custGeom>
            <a:avLst/>
            <a:gdLst>
              <a:gd name="connsiteX0" fmla="*/ 515007 w 515007"/>
              <a:gd name="connsiteY0" fmla="*/ 483476 h 483476"/>
              <a:gd name="connsiteX1" fmla="*/ 0 w 515007"/>
              <a:gd name="connsiteY1" fmla="*/ 0 h 48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5007" h="483476">
                <a:moveTo>
                  <a:pt x="515007" y="483476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37326C7-2B05-C44E-9C39-44667B7645E6}"/>
              </a:ext>
            </a:extLst>
          </p:cNvPr>
          <p:cNvSpPr/>
          <p:nvPr/>
        </p:nvSpPr>
        <p:spPr>
          <a:xfrm>
            <a:off x="5695229" y="380027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AC594DD-B281-444C-BA5D-C05D4E61AC1E}"/>
              </a:ext>
            </a:extLst>
          </p:cNvPr>
          <p:cNvSpPr/>
          <p:nvPr/>
        </p:nvSpPr>
        <p:spPr>
          <a:xfrm>
            <a:off x="5625932" y="4099814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CC4657D2-7A40-384B-83EB-41661D579B8B}"/>
              </a:ext>
            </a:extLst>
          </p:cNvPr>
          <p:cNvSpPr/>
          <p:nvPr/>
        </p:nvSpPr>
        <p:spPr>
          <a:xfrm>
            <a:off x="9301656" y="421448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18386983-A955-2049-9465-D3EA3AFBAA3B}"/>
              </a:ext>
            </a:extLst>
          </p:cNvPr>
          <p:cNvSpPr/>
          <p:nvPr/>
        </p:nvSpPr>
        <p:spPr>
          <a:xfrm>
            <a:off x="9231100" y="4230413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096256A5-8829-0F4F-9705-39750F5DC6A0}"/>
              </a:ext>
            </a:extLst>
          </p:cNvPr>
          <p:cNvSpPr/>
          <p:nvPr/>
        </p:nvSpPr>
        <p:spPr>
          <a:xfrm>
            <a:off x="8974267" y="3284165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F6A001A1-1BF6-964D-B795-AA744E29D587}"/>
              </a:ext>
            </a:extLst>
          </p:cNvPr>
          <p:cNvSpPr/>
          <p:nvPr/>
        </p:nvSpPr>
        <p:spPr>
          <a:xfrm>
            <a:off x="8903711" y="3300089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92E28ED8-7F1F-3B43-B393-49667C7C9778}"/>
              </a:ext>
            </a:extLst>
          </p:cNvPr>
          <p:cNvSpPr/>
          <p:nvPr/>
        </p:nvSpPr>
        <p:spPr>
          <a:xfrm>
            <a:off x="9372212" y="2445146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613153B3-6071-064F-8C68-F615A2005459}"/>
              </a:ext>
            </a:extLst>
          </p:cNvPr>
          <p:cNvSpPr/>
          <p:nvPr/>
        </p:nvSpPr>
        <p:spPr>
          <a:xfrm>
            <a:off x="9301656" y="2461070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3880C83-D188-9B49-9332-C3730EFFDDD4}"/>
              </a:ext>
            </a:extLst>
          </p:cNvPr>
          <p:cNvSpPr txBox="1"/>
          <p:nvPr/>
        </p:nvSpPr>
        <p:spPr>
          <a:xfrm>
            <a:off x="1537959" y="3265767"/>
            <a:ext cx="1107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Application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3F24F3-943B-E344-B0CB-4A57FA71C734}"/>
              </a:ext>
            </a:extLst>
          </p:cNvPr>
          <p:cNvSpPr txBox="1"/>
          <p:nvPr/>
        </p:nvSpPr>
        <p:spPr>
          <a:xfrm>
            <a:off x="1844111" y="4010486"/>
            <a:ext cx="1005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Platform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5DF40A-9278-164E-A848-294A20DDC0EE}"/>
              </a:ext>
            </a:extLst>
          </p:cNvPr>
          <p:cNvSpPr txBox="1"/>
          <p:nvPr/>
        </p:nvSpPr>
        <p:spPr>
          <a:xfrm>
            <a:off x="2522483" y="4910301"/>
            <a:ext cx="1080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Stub Resolver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7A6E9EA-68D1-AA4A-8F42-F9335B6FB3E6}"/>
              </a:ext>
            </a:extLst>
          </p:cNvPr>
          <p:cNvSpPr txBox="1"/>
          <p:nvPr/>
        </p:nvSpPr>
        <p:spPr>
          <a:xfrm>
            <a:off x="5762664" y="3947802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Open Recursive</a:t>
            </a:r>
          </a:p>
          <a:p>
            <a:pPr algn="ctr"/>
            <a:r>
              <a:rPr lang="en-AU" sz="1400" dirty="0">
                <a:latin typeface="AhnbergHand" pitchFamily="2" charset="0"/>
              </a:rPr>
              <a:t>Resolver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8804F8-2578-3A4F-926C-244583534097}"/>
              </a:ext>
            </a:extLst>
          </p:cNvPr>
          <p:cNvSpPr txBox="1"/>
          <p:nvPr/>
        </p:nvSpPr>
        <p:spPr>
          <a:xfrm>
            <a:off x="8656203" y="3760786"/>
            <a:ext cx="2191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AU" sz="1400" dirty="0">
                <a:latin typeface="AhnbergHand" pitchFamily="2" charset="0"/>
              </a:rPr>
              <a:t>Authoritative Servers</a:t>
            </a: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6D9AFE06-047E-8B4E-B1DC-BEC99427DEEE}"/>
              </a:ext>
            </a:extLst>
          </p:cNvPr>
          <p:cNvSpPr/>
          <p:nvPr/>
        </p:nvSpPr>
        <p:spPr>
          <a:xfrm>
            <a:off x="2392989" y="3575139"/>
            <a:ext cx="835039" cy="1388781"/>
          </a:xfrm>
          <a:custGeom>
            <a:avLst/>
            <a:gdLst>
              <a:gd name="connsiteX0" fmla="*/ 45411 w 835039"/>
              <a:gd name="connsiteY0" fmla="*/ 71951 h 1388781"/>
              <a:gd name="connsiteX1" fmla="*/ 76942 w 835039"/>
              <a:gd name="connsiteY1" fmla="*/ 135013 h 1388781"/>
              <a:gd name="connsiteX2" fmla="*/ 760114 w 835039"/>
              <a:gd name="connsiteY2" fmla="*/ 1301661 h 1388781"/>
              <a:gd name="connsiteX3" fmla="*/ 823177 w 835039"/>
              <a:gd name="connsiteY3" fmla="*/ 1175537 h 1388781"/>
              <a:gd name="connsiteX4" fmla="*/ 812666 w 835039"/>
              <a:gd name="connsiteY4" fmla="*/ 1385744 h 1388781"/>
              <a:gd name="connsiteX5" fmla="*/ 623480 w 835039"/>
              <a:gd name="connsiteY5" fmla="*/ 1280640 h 138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5039" h="1388781">
                <a:moveTo>
                  <a:pt x="45411" y="71951"/>
                </a:moveTo>
                <a:cubicBezTo>
                  <a:pt x="1618" y="1006"/>
                  <a:pt x="-42175" y="-69939"/>
                  <a:pt x="76942" y="135013"/>
                </a:cubicBezTo>
                <a:cubicBezTo>
                  <a:pt x="196059" y="339965"/>
                  <a:pt x="635742" y="1128240"/>
                  <a:pt x="760114" y="1301661"/>
                </a:cubicBezTo>
                <a:cubicBezTo>
                  <a:pt x="884486" y="1475082"/>
                  <a:pt x="814418" y="1161523"/>
                  <a:pt x="823177" y="1175537"/>
                </a:cubicBezTo>
                <a:cubicBezTo>
                  <a:pt x="831936" y="1189551"/>
                  <a:pt x="845949" y="1368227"/>
                  <a:pt x="812666" y="1385744"/>
                </a:cubicBezTo>
                <a:cubicBezTo>
                  <a:pt x="779383" y="1403261"/>
                  <a:pt x="701431" y="1341950"/>
                  <a:pt x="623480" y="128064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70975166-C46D-6747-AAE0-81FFBC54A77F}"/>
              </a:ext>
            </a:extLst>
          </p:cNvPr>
          <p:cNvSpPr/>
          <p:nvPr/>
        </p:nvSpPr>
        <p:spPr>
          <a:xfrm>
            <a:off x="3741683" y="4173175"/>
            <a:ext cx="1928332" cy="871791"/>
          </a:xfrm>
          <a:custGeom>
            <a:avLst/>
            <a:gdLst>
              <a:gd name="connsiteX0" fmla="*/ 0 w 1928332"/>
              <a:gd name="connsiteY0" fmla="*/ 871791 h 871791"/>
              <a:gd name="connsiteX1" fmla="*/ 63062 w 1928332"/>
              <a:gd name="connsiteY1" fmla="*/ 850770 h 871791"/>
              <a:gd name="connsiteX2" fmla="*/ 1849820 w 1928332"/>
              <a:gd name="connsiteY2" fmla="*/ 62494 h 871791"/>
              <a:gd name="connsiteX3" fmla="*/ 1639614 w 1928332"/>
              <a:gd name="connsiteY3" fmla="*/ 73004 h 871791"/>
              <a:gd name="connsiteX4" fmla="*/ 1902372 w 1928332"/>
              <a:gd name="connsiteY4" fmla="*/ 9942 h 871791"/>
              <a:gd name="connsiteX5" fmla="*/ 1765738 w 1928332"/>
              <a:gd name="connsiteY5" fmla="*/ 314742 h 871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8332" h="871791">
                <a:moveTo>
                  <a:pt x="0" y="871791"/>
                </a:moveTo>
                <a:lnTo>
                  <a:pt x="63062" y="850770"/>
                </a:lnTo>
                <a:lnTo>
                  <a:pt x="1849820" y="62494"/>
                </a:lnTo>
                <a:cubicBezTo>
                  <a:pt x="2112579" y="-67134"/>
                  <a:pt x="1630855" y="81763"/>
                  <a:pt x="1639614" y="73004"/>
                </a:cubicBezTo>
                <a:cubicBezTo>
                  <a:pt x="1648373" y="64245"/>
                  <a:pt x="1881351" y="-30348"/>
                  <a:pt x="1902372" y="9942"/>
                </a:cubicBezTo>
                <a:cubicBezTo>
                  <a:pt x="1923393" y="50232"/>
                  <a:pt x="1844565" y="182487"/>
                  <a:pt x="1765738" y="314742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01E68A0B-E5F1-BE40-A0C1-EC091721B82D}"/>
              </a:ext>
            </a:extLst>
          </p:cNvPr>
          <p:cNvSpPr/>
          <p:nvPr/>
        </p:nvSpPr>
        <p:spPr>
          <a:xfrm>
            <a:off x="7262648" y="2963815"/>
            <a:ext cx="1562961" cy="918119"/>
          </a:xfrm>
          <a:custGeom>
            <a:avLst/>
            <a:gdLst>
              <a:gd name="connsiteX0" fmla="*/ 0 w 1562961"/>
              <a:gd name="connsiteY0" fmla="*/ 914502 h 918119"/>
              <a:gd name="connsiteX1" fmla="*/ 378373 w 1562961"/>
              <a:gd name="connsiteY1" fmla="*/ 788378 h 918119"/>
              <a:gd name="connsiteX2" fmla="*/ 1502980 w 1562961"/>
              <a:gd name="connsiteY2" fmla="*/ 63164 h 918119"/>
              <a:gd name="connsiteX3" fmla="*/ 1271752 w 1562961"/>
              <a:gd name="connsiteY3" fmla="*/ 94695 h 918119"/>
              <a:gd name="connsiteX4" fmla="*/ 1555531 w 1562961"/>
              <a:gd name="connsiteY4" fmla="*/ 102 h 918119"/>
              <a:gd name="connsiteX5" fmla="*/ 1471449 w 1562961"/>
              <a:gd name="connsiteY5" fmla="*/ 115716 h 918119"/>
              <a:gd name="connsiteX6" fmla="*/ 1376855 w 1562961"/>
              <a:gd name="connsiteY6" fmla="*/ 220819 h 918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2961" h="918119">
                <a:moveTo>
                  <a:pt x="0" y="914502"/>
                </a:moveTo>
                <a:cubicBezTo>
                  <a:pt x="63938" y="922385"/>
                  <a:pt x="127876" y="930268"/>
                  <a:pt x="378373" y="788378"/>
                </a:cubicBezTo>
                <a:cubicBezTo>
                  <a:pt x="628870" y="646488"/>
                  <a:pt x="1354084" y="178778"/>
                  <a:pt x="1502980" y="63164"/>
                </a:cubicBezTo>
                <a:cubicBezTo>
                  <a:pt x="1651877" y="-52450"/>
                  <a:pt x="1262994" y="105205"/>
                  <a:pt x="1271752" y="94695"/>
                </a:cubicBezTo>
                <a:cubicBezTo>
                  <a:pt x="1280511" y="84185"/>
                  <a:pt x="1522248" y="-3402"/>
                  <a:pt x="1555531" y="102"/>
                </a:cubicBezTo>
                <a:cubicBezTo>
                  <a:pt x="1588814" y="3606"/>
                  <a:pt x="1501228" y="78930"/>
                  <a:pt x="1471449" y="115716"/>
                </a:cubicBezTo>
                <a:cubicBezTo>
                  <a:pt x="1441670" y="152502"/>
                  <a:pt x="1409262" y="186660"/>
                  <a:pt x="1376855" y="22081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A2AC26B2-598A-064C-9AB8-D0BC721A55F7}"/>
              </a:ext>
            </a:extLst>
          </p:cNvPr>
          <p:cNvSpPr/>
          <p:nvPr/>
        </p:nvSpPr>
        <p:spPr>
          <a:xfrm>
            <a:off x="7310221" y="3594364"/>
            <a:ext cx="1405394" cy="384007"/>
          </a:xfrm>
          <a:custGeom>
            <a:avLst/>
            <a:gdLst>
              <a:gd name="connsiteX0" fmla="*/ 57531 w 1405394"/>
              <a:gd name="connsiteY0" fmla="*/ 378546 h 384007"/>
              <a:gd name="connsiteX1" fmla="*/ 152124 w 1405394"/>
              <a:gd name="connsiteY1" fmla="*/ 336505 h 384007"/>
              <a:gd name="connsiteX2" fmla="*/ 1360813 w 1405394"/>
              <a:gd name="connsiteY2" fmla="*/ 31705 h 384007"/>
              <a:gd name="connsiteX3" fmla="*/ 1119076 w 1405394"/>
              <a:gd name="connsiteY3" fmla="*/ 10684 h 384007"/>
              <a:gd name="connsiteX4" fmla="*/ 1402855 w 1405394"/>
              <a:gd name="connsiteY4" fmla="*/ 42215 h 384007"/>
              <a:gd name="connsiteX5" fmla="*/ 1234689 w 1405394"/>
              <a:gd name="connsiteY5" fmla="*/ 189360 h 384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5394" h="384007">
                <a:moveTo>
                  <a:pt x="57531" y="378546"/>
                </a:moveTo>
                <a:cubicBezTo>
                  <a:pt x="-3780" y="386429"/>
                  <a:pt x="-65090" y="394312"/>
                  <a:pt x="152124" y="336505"/>
                </a:cubicBezTo>
                <a:cubicBezTo>
                  <a:pt x="369338" y="278698"/>
                  <a:pt x="1199654" y="86008"/>
                  <a:pt x="1360813" y="31705"/>
                </a:cubicBezTo>
                <a:cubicBezTo>
                  <a:pt x="1521972" y="-22599"/>
                  <a:pt x="1112069" y="8932"/>
                  <a:pt x="1119076" y="10684"/>
                </a:cubicBezTo>
                <a:cubicBezTo>
                  <a:pt x="1126083" y="12436"/>
                  <a:pt x="1383586" y="12436"/>
                  <a:pt x="1402855" y="42215"/>
                </a:cubicBezTo>
                <a:cubicBezTo>
                  <a:pt x="1422124" y="71994"/>
                  <a:pt x="1328406" y="130677"/>
                  <a:pt x="1234689" y="18936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1EE35996-68DF-5A4C-B6C0-1330D809AA47}"/>
              </a:ext>
            </a:extLst>
          </p:cNvPr>
          <p:cNvSpPr/>
          <p:nvPr/>
        </p:nvSpPr>
        <p:spPr>
          <a:xfrm>
            <a:off x="7399283" y="4151586"/>
            <a:ext cx="1580733" cy="493986"/>
          </a:xfrm>
          <a:custGeom>
            <a:avLst/>
            <a:gdLst>
              <a:gd name="connsiteX0" fmla="*/ 0 w 1580733"/>
              <a:gd name="connsiteY0" fmla="*/ 0 h 493986"/>
              <a:gd name="connsiteX1" fmla="*/ 105103 w 1580733"/>
              <a:gd name="connsiteY1" fmla="*/ 10511 h 493986"/>
              <a:gd name="connsiteX2" fmla="*/ 1460938 w 1580733"/>
              <a:gd name="connsiteY2" fmla="*/ 283780 h 493986"/>
              <a:gd name="connsiteX3" fmla="*/ 1355834 w 1580733"/>
              <a:gd name="connsiteY3" fmla="*/ 178676 h 493986"/>
              <a:gd name="connsiteX4" fmla="*/ 1576551 w 1580733"/>
              <a:gd name="connsiteY4" fmla="*/ 294290 h 493986"/>
              <a:gd name="connsiteX5" fmla="*/ 1124607 w 1580733"/>
              <a:gd name="connsiteY5" fmla="*/ 493986 h 493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0733" h="493986">
                <a:moveTo>
                  <a:pt x="0" y="0"/>
                </a:moveTo>
                <a:lnTo>
                  <a:pt x="105103" y="10511"/>
                </a:lnTo>
                <a:cubicBezTo>
                  <a:pt x="348593" y="57808"/>
                  <a:pt x="1252483" y="255753"/>
                  <a:pt x="1460938" y="283780"/>
                </a:cubicBezTo>
                <a:cubicBezTo>
                  <a:pt x="1669393" y="311807"/>
                  <a:pt x="1336565" y="176924"/>
                  <a:pt x="1355834" y="178676"/>
                </a:cubicBezTo>
                <a:cubicBezTo>
                  <a:pt x="1375103" y="180428"/>
                  <a:pt x="1615089" y="241738"/>
                  <a:pt x="1576551" y="294290"/>
                </a:cubicBezTo>
                <a:cubicBezTo>
                  <a:pt x="1538013" y="346842"/>
                  <a:pt x="1331310" y="420414"/>
                  <a:pt x="1124607" y="493986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E27C5198-962C-CB46-9390-FE9726652773}"/>
              </a:ext>
            </a:extLst>
          </p:cNvPr>
          <p:cNvSpPr/>
          <p:nvPr/>
        </p:nvSpPr>
        <p:spPr>
          <a:xfrm>
            <a:off x="3498523" y="2742549"/>
            <a:ext cx="1869782" cy="2623454"/>
          </a:xfrm>
          <a:custGeom>
            <a:avLst/>
            <a:gdLst>
              <a:gd name="connsiteX0" fmla="*/ 3995353 w 4374432"/>
              <a:gd name="connsiteY0" fmla="*/ 978113 h 2623454"/>
              <a:gd name="connsiteX1" fmla="*/ 4068925 w 4374432"/>
              <a:gd name="connsiteY1" fmla="*/ 652292 h 2623454"/>
              <a:gd name="connsiteX2" fmla="*/ 3743105 w 4374432"/>
              <a:gd name="connsiteY2" fmla="*/ 400044 h 2623454"/>
              <a:gd name="connsiteX3" fmla="*/ 3532898 w 4374432"/>
              <a:gd name="connsiteY3" fmla="*/ 463106 h 2623454"/>
              <a:gd name="connsiteX4" fmla="*/ 3343711 w 4374432"/>
              <a:gd name="connsiteY4" fmla="*/ 242389 h 2623454"/>
              <a:gd name="connsiteX5" fmla="*/ 2008898 w 4374432"/>
              <a:gd name="connsiteY5" fmla="*/ 651 h 2623454"/>
              <a:gd name="connsiteX6" fmla="*/ 1714608 w 4374432"/>
              <a:gd name="connsiteY6" fmla="*/ 168817 h 2623454"/>
              <a:gd name="connsiteX7" fmla="*/ 831739 w 4374432"/>
              <a:gd name="connsiteY7" fmla="*/ 95244 h 2623454"/>
              <a:gd name="connsiteX8" fmla="*/ 295711 w 4374432"/>
              <a:gd name="connsiteY8" fmla="*/ 652292 h 2623454"/>
              <a:gd name="connsiteX9" fmla="*/ 295711 w 4374432"/>
              <a:gd name="connsiteY9" fmla="*/ 830968 h 2623454"/>
              <a:gd name="connsiteX10" fmla="*/ 1422 w 4374432"/>
              <a:gd name="connsiteY10" fmla="*/ 1135768 h 2623454"/>
              <a:gd name="connsiteX11" fmla="*/ 190608 w 4374432"/>
              <a:gd name="connsiteY11" fmla="*/ 1472099 h 2623454"/>
              <a:gd name="connsiteX12" fmla="*/ 348263 w 4374432"/>
              <a:gd name="connsiteY12" fmla="*/ 2008127 h 2623454"/>
              <a:gd name="connsiteX13" fmla="*/ 947353 w 4374432"/>
              <a:gd name="connsiteY13" fmla="*/ 2617727 h 2623454"/>
              <a:gd name="connsiteX14" fmla="*/ 2187574 w 4374432"/>
              <a:gd name="connsiteY14" fmla="*/ 2323437 h 2623454"/>
              <a:gd name="connsiteX15" fmla="*/ 2282167 w 4374432"/>
              <a:gd name="connsiteY15" fmla="*/ 2491603 h 2623454"/>
              <a:gd name="connsiteX16" fmla="*/ 3900760 w 4374432"/>
              <a:gd name="connsiteY16" fmla="*/ 2439051 h 2623454"/>
              <a:gd name="connsiteX17" fmla="*/ 4110967 w 4374432"/>
              <a:gd name="connsiteY17" fmla="*/ 1945065 h 2623454"/>
              <a:gd name="connsiteX18" fmla="*/ 4373725 w 4374432"/>
              <a:gd name="connsiteY18" fmla="*/ 1461589 h 2623454"/>
              <a:gd name="connsiteX19" fmla="*/ 3995353 w 4374432"/>
              <a:gd name="connsiteY19" fmla="*/ 978113 h 2623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4432" h="2623454">
                <a:moveTo>
                  <a:pt x="3995353" y="978113"/>
                </a:moveTo>
                <a:cubicBezTo>
                  <a:pt x="3944553" y="843230"/>
                  <a:pt x="4110966" y="748637"/>
                  <a:pt x="4068925" y="652292"/>
                </a:cubicBezTo>
                <a:cubicBezTo>
                  <a:pt x="4026884" y="555947"/>
                  <a:pt x="3832443" y="431575"/>
                  <a:pt x="3743105" y="400044"/>
                </a:cubicBezTo>
                <a:cubicBezTo>
                  <a:pt x="3653767" y="368513"/>
                  <a:pt x="3599464" y="489382"/>
                  <a:pt x="3532898" y="463106"/>
                </a:cubicBezTo>
                <a:cubicBezTo>
                  <a:pt x="3466332" y="436830"/>
                  <a:pt x="3597711" y="319465"/>
                  <a:pt x="3343711" y="242389"/>
                </a:cubicBezTo>
                <a:cubicBezTo>
                  <a:pt x="3089711" y="165313"/>
                  <a:pt x="2280415" y="12913"/>
                  <a:pt x="2008898" y="651"/>
                </a:cubicBezTo>
                <a:cubicBezTo>
                  <a:pt x="1737381" y="-11611"/>
                  <a:pt x="1910801" y="153051"/>
                  <a:pt x="1714608" y="168817"/>
                </a:cubicBezTo>
                <a:cubicBezTo>
                  <a:pt x="1518415" y="184582"/>
                  <a:pt x="1068222" y="14665"/>
                  <a:pt x="831739" y="95244"/>
                </a:cubicBezTo>
                <a:cubicBezTo>
                  <a:pt x="595256" y="175823"/>
                  <a:pt x="385049" y="529671"/>
                  <a:pt x="295711" y="652292"/>
                </a:cubicBezTo>
                <a:cubicBezTo>
                  <a:pt x="206373" y="774913"/>
                  <a:pt x="344759" y="750389"/>
                  <a:pt x="295711" y="830968"/>
                </a:cubicBezTo>
                <a:cubicBezTo>
                  <a:pt x="246663" y="911547"/>
                  <a:pt x="18939" y="1028913"/>
                  <a:pt x="1422" y="1135768"/>
                </a:cubicBezTo>
                <a:cubicBezTo>
                  <a:pt x="-16095" y="1242623"/>
                  <a:pt x="132801" y="1326706"/>
                  <a:pt x="190608" y="1472099"/>
                </a:cubicBezTo>
                <a:cubicBezTo>
                  <a:pt x="248415" y="1617492"/>
                  <a:pt x="222139" y="1817189"/>
                  <a:pt x="348263" y="2008127"/>
                </a:cubicBezTo>
                <a:cubicBezTo>
                  <a:pt x="474387" y="2199065"/>
                  <a:pt x="640801" y="2565175"/>
                  <a:pt x="947353" y="2617727"/>
                </a:cubicBezTo>
                <a:cubicBezTo>
                  <a:pt x="1253905" y="2670279"/>
                  <a:pt x="1965105" y="2344458"/>
                  <a:pt x="2187574" y="2323437"/>
                </a:cubicBezTo>
                <a:cubicBezTo>
                  <a:pt x="2410043" y="2302416"/>
                  <a:pt x="1996636" y="2472334"/>
                  <a:pt x="2282167" y="2491603"/>
                </a:cubicBezTo>
                <a:cubicBezTo>
                  <a:pt x="2567698" y="2510872"/>
                  <a:pt x="3595960" y="2530141"/>
                  <a:pt x="3900760" y="2439051"/>
                </a:cubicBezTo>
                <a:cubicBezTo>
                  <a:pt x="4205560" y="2347961"/>
                  <a:pt x="4032140" y="2107975"/>
                  <a:pt x="4110967" y="1945065"/>
                </a:cubicBezTo>
                <a:cubicBezTo>
                  <a:pt x="4189794" y="1782155"/>
                  <a:pt x="4387739" y="1620996"/>
                  <a:pt x="4373725" y="1461589"/>
                </a:cubicBezTo>
                <a:cubicBezTo>
                  <a:pt x="4359711" y="1302182"/>
                  <a:pt x="4046153" y="1112996"/>
                  <a:pt x="3995353" y="978113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A293D92-3784-DA47-A229-C30720160C29}"/>
              </a:ext>
            </a:extLst>
          </p:cNvPr>
          <p:cNvSpPr txBox="1"/>
          <p:nvPr/>
        </p:nvSpPr>
        <p:spPr>
          <a:xfrm>
            <a:off x="3631579" y="3630953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Local ISP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1A639FF-E707-F64B-B0C1-A5B33D012AD6}"/>
              </a:ext>
            </a:extLst>
          </p:cNvPr>
          <p:cNvSpPr txBox="1"/>
          <p:nvPr/>
        </p:nvSpPr>
        <p:spPr>
          <a:xfrm>
            <a:off x="2988499" y="2027437"/>
            <a:ext cx="3865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AhnbergHand" pitchFamily="2" charset="0"/>
              </a:rPr>
              <a:t>The DNS as a service overlay</a:t>
            </a:r>
          </a:p>
        </p:txBody>
      </p:sp>
    </p:spTree>
    <p:extLst>
      <p:ext uri="{BB962C8B-B14F-4D97-AF65-F5344CB8AC3E}">
        <p14:creationId xmlns:p14="http://schemas.microsoft.com/office/powerpoint/2010/main" val="3430128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0C0FA-E1E1-3145-8EC2-702D9FF7A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Use of Open Resolvers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B38D4E4-9B1D-F340-9048-942AF11D97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104" y="1457763"/>
            <a:ext cx="8264382" cy="503511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620B5E-3350-8743-BAE7-E1B639350D3A}"/>
              </a:ext>
            </a:extLst>
          </p:cNvPr>
          <p:cNvSpPr txBox="1"/>
          <p:nvPr/>
        </p:nvSpPr>
        <p:spPr>
          <a:xfrm>
            <a:off x="8897486" y="1410631"/>
            <a:ext cx="25513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>
                <a:latin typeface="AhnbergHand" pitchFamily="2" charset="0"/>
              </a:rPr>
              <a:t>More than a quarter of the Internet’s users send queries to open resolvers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918E24-B246-C74D-9F05-149B85C05A11}"/>
              </a:ext>
            </a:extLst>
          </p:cNvPr>
          <p:cNvSpPr txBox="1"/>
          <p:nvPr/>
        </p:nvSpPr>
        <p:spPr>
          <a:xfrm>
            <a:off x="9049407" y="2831001"/>
            <a:ext cx="25513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>
                <a:latin typeface="AhnbergHand" pitchFamily="2" charset="0"/>
              </a:rPr>
              <a:t>Google is the dominant provider with 22% market share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5CCD1B62-526D-AE48-AAD5-27358F5A49CD}"/>
              </a:ext>
            </a:extLst>
          </p:cNvPr>
          <p:cNvSpPr/>
          <p:nvPr/>
        </p:nvSpPr>
        <p:spPr>
          <a:xfrm>
            <a:off x="8257213" y="2572449"/>
            <a:ext cx="792194" cy="480234"/>
          </a:xfrm>
          <a:custGeom>
            <a:avLst/>
            <a:gdLst>
              <a:gd name="connsiteX0" fmla="*/ 729132 w 792194"/>
              <a:gd name="connsiteY0" fmla="*/ 286365 h 480234"/>
              <a:gd name="connsiteX1" fmla="*/ 319228 w 792194"/>
              <a:gd name="connsiteY1" fmla="*/ 2585 h 480234"/>
              <a:gd name="connsiteX2" fmla="*/ 3918 w 792194"/>
              <a:gd name="connsiteY2" fmla="*/ 433510 h 480234"/>
              <a:gd name="connsiteX3" fmla="*/ 539946 w 792194"/>
              <a:gd name="connsiteY3" fmla="*/ 465041 h 480234"/>
              <a:gd name="connsiteX4" fmla="*/ 792194 w 792194"/>
              <a:gd name="connsiteY4" fmla="*/ 401979 h 480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194" h="480234">
                <a:moveTo>
                  <a:pt x="729132" y="286365"/>
                </a:moveTo>
                <a:cubicBezTo>
                  <a:pt x="584614" y="132213"/>
                  <a:pt x="440097" y="-21939"/>
                  <a:pt x="319228" y="2585"/>
                </a:cubicBezTo>
                <a:cubicBezTo>
                  <a:pt x="198359" y="27109"/>
                  <a:pt x="-32868" y="356434"/>
                  <a:pt x="3918" y="433510"/>
                </a:cubicBezTo>
                <a:cubicBezTo>
                  <a:pt x="40704" y="510586"/>
                  <a:pt x="408567" y="470296"/>
                  <a:pt x="539946" y="465041"/>
                </a:cubicBezTo>
                <a:cubicBezTo>
                  <a:pt x="671325" y="459786"/>
                  <a:pt x="731759" y="430882"/>
                  <a:pt x="792194" y="40197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344B63-093C-9D4A-92CB-7A2A3A17701C}"/>
              </a:ext>
            </a:extLst>
          </p:cNvPr>
          <p:cNvSpPr txBox="1"/>
          <p:nvPr/>
        </p:nvSpPr>
        <p:spPr>
          <a:xfrm>
            <a:off x="8897486" y="5278092"/>
            <a:ext cx="2811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/>
              <a:t>https://</a:t>
            </a:r>
            <a:r>
              <a:rPr lang="en-AU" sz="1600" dirty="0" err="1"/>
              <a:t>stats.labs.apnic.net</a:t>
            </a:r>
            <a:r>
              <a:rPr lang="en-AU" sz="1600" dirty="0"/>
              <a:t>/</a:t>
            </a:r>
            <a:r>
              <a:rPr lang="en-AU" sz="1600" dirty="0" err="1"/>
              <a:t>rvrs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3178799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DFC2-690A-4449-A4B3-7468C07E0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Opportunities for Interception</a:t>
            </a:r>
          </a:p>
        </p:txBody>
      </p:sp>
      <p:pic>
        <p:nvPicPr>
          <p:cNvPr id="13" name="Content Placeholder 4" descr="devil 1.jpg">
            <a:extLst>
              <a:ext uri="{FF2B5EF4-FFF2-40B4-BE49-F238E27FC236}">
                <a16:creationId xmlns:a16="http://schemas.microsoft.com/office/drawing/2014/main" id="{1D58EC5D-EA6E-474B-89EC-BAF09785C5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040" r="-28040"/>
          <a:stretch>
            <a:fillRect/>
          </a:stretch>
        </p:blipFill>
        <p:spPr>
          <a:xfrm>
            <a:off x="7415909" y="5448681"/>
            <a:ext cx="2324929" cy="1278561"/>
          </a:xfrm>
          <a:prstGeom prst="rect">
            <a:avLst/>
          </a:prstGeom>
        </p:spPr>
      </p:pic>
      <p:sp>
        <p:nvSpPr>
          <p:cNvPr id="14" name="Freeform 13">
            <a:extLst>
              <a:ext uri="{FF2B5EF4-FFF2-40B4-BE49-F238E27FC236}">
                <a16:creationId xmlns:a16="http://schemas.microsoft.com/office/drawing/2014/main" id="{3645AC83-A67D-C140-8C23-6E49560026CF}"/>
              </a:ext>
            </a:extLst>
          </p:cNvPr>
          <p:cNvSpPr/>
          <p:nvPr/>
        </p:nvSpPr>
        <p:spPr>
          <a:xfrm>
            <a:off x="729410" y="3310759"/>
            <a:ext cx="281774" cy="269776"/>
          </a:xfrm>
          <a:custGeom>
            <a:avLst/>
            <a:gdLst>
              <a:gd name="connsiteX0" fmla="*/ 100907 w 281774"/>
              <a:gd name="connsiteY0" fmla="*/ 0 h 269776"/>
              <a:gd name="connsiteX1" fmla="*/ 6314 w 281774"/>
              <a:gd name="connsiteY1" fmla="*/ 231227 h 269776"/>
              <a:gd name="connsiteX2" fmla="*/ 258562 w 281774"/>
              <a:gd name="connsiteY2" fmla="*/ 262758 h 269776"/>
              <a:gd name="connsiteX3" fmla="*/ 258562 w 281774"/>
              <a:gd name="connsiteY3" fmla="*/ 157655 h 269776"/>
              <a:gd name="connsiteX4" fmla="*/ 153459 w 281774"/>
              <a:gd name="connsiteY4" fmla="*/ 63062 h 269776"/>
              <a:gd name="connsiteX5" fmla="*/ 174480 w 281774"/>
              <a:gd name="connsiteY5" fmla="*/ 63062 h 26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774" h="269776">
                <a:moveTo>
                  <a:pt x="100907" y="0"/>
                </a:moveTo>
                <a:cubicBezTo>
                  <a:pt x="40472" y="93717"/>
                  <a:pt x="-19962" y="187434"/>
                  <a:pt x="6314" y="231227"/>
                </a:cubicBezTo>
                <a:cubicBezTo>
                  <a:pt x="32590" y="275020"/>
                  <a:pt x="216521" y="275020"/>
                  <a:pt x="258562" y="262758"/>
                </a:cubicBezTo>
                <a:cubicBezTo>
                  <a:pt x="300603" y="250496"/>
                  <a:pt x="276079" y="190938"/>
                  <a:pt x="258562" y="157655"/>
                </a:cubicBezTo>
                <a:cubicBezTo>
                  <a:pt x="241045" y="124372"/>
                  <a:pt x="167473" y="78827"/>
                  <a:pt x="153459" y="63062"/>
                </a:cubicBezTo>
                <a:cubicBezTo>
                  <a:pt x="139445" y="47297"/>
                  <a:pt x="156962" y="55179"/>
                  <a:pt x="174480" y="6306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4DCE567-2E41-B34A-B7C2-0307D37C6C74}"/>
              </a:ext>
            </a:extLst>
          </p:cNvPr>
          <p:cNvSpPr/>
          <p:nvPr/>
        </p:nvSpPr>
        <p:spPr>
          <a:xfrm>
            <a:off x="714685" y="3626069"/>
            <a:ext cx="294308" cy="641131"/>
          </a:xfrm>
          <a:custGeom>
            <a:avLst/>
            <a:gdLst>
              <a:gd name="connsiteX0" fmla="*/ 136653 w 294308"/>
              <a:gd name="connsiteY0" fmla="*/ 0 h 641131"/>
              <a:gd name="connsiteX1" fmla="*/ 147163 w 294308"/>
              <a:gd name="connsiteY1" fmla="*/ 430924 h 641131"/>
              <a:gd name="connsiteX2" fmla="*/ 18 w 294308"/>
              <a:gd name="connsiteY2" fmla="*/ 641131 h 641131"/>
              <a:gd name="connsiteX3" fmla="*/ 157674 w 294308"/>
              <a:gd name="connsiteY3" fmla="*/ 430924 h 641131"/>
              <a:gd name="connsiteX4" fmla="*/ 294308 w 294308"/>
              <a:gd name="connsiteY4" fmla="*/ 578069 h 6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308" h="641131">
                <a:moveTo>
                  <a:pt x="136653" y="0"/>
                </a:moveTo>
                <a:cubicBezTo>
                  <a:pt x="153294" y="162034"/>
                  <a:pt x="169935" y="324069"/>
                  <a:pt x="147163" y="430924"/>
                </a:cubicBezTo>
                <a:cubicBezTo>
                  <a:pt x="124391" y="537779"/>
                  <a:pt x="-1734" y="641131"/>
                  <a:pt x="18" y="641131"/>
                </a:cubicBezTo>
                <a:cubicBezTo>
                  <a:pt x="1770" y="641131"/>
                  <a:pt x="108626" y="441434"/>
                  <a:pt x="157674" y="430924"/>
                </a:cubicBezTo>
                <a:cubicBezTo>
                  <a:pt x="206722" y="420414"/>
                  <a:pt x="250515" y="499241"/>
                  <a:pt x="294308" y="5780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4CB0B5E-5BA1-AE48-BABD-7A2094BD80E7}"/>
              </a:ext>
            </a:extLst>
          </p:cNvPr>
          <p:cNvSpPr/>
          <p:nvPr/>
        </p:nvSpPr>
        <p:spPr>
          <a:xfrm>
            <a:off x="662152" y="3699322"/>
            <a:ext cx="346841" cy="147464"/>
          </a:xfrm>
          <a:custGeom>
            <a:avLst/>
            <a:gdLst>
              <a:gd name="connsiteX0" fmla="*/ 0 w 346841"/>
              <a:gd name="connsiteY0" fmla="*/ 115933 h 147464"/>
              <a:gd name="connsiteX1" fmla="*/ 178676 w 346841"/>
              <a:gd name="connsiteY1" fmla="*/ 319 h 147464"/>
              <a:gd name="connsiteX2" fmla="*/ 346841 w 346841"/>
              <a:gd name="connsiteY2" fmla="*/ 147464 h 14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6841" h="147464">
                <a:moveTo>
                  <a:pt x="0" y="115933"/>
                </a:moveTo>
                <a:cubicBezTo>
                  <a:pt x="60434" y="55498"/>
                  <a:pt x="120869" y="-4936"/>
                  <a:pt x="178676" y="319"/>
                </a:cubicBezTo>
                <a:cubicBezTo>
                  <a:pt x="236483" y="5574"/>
                  <a:pt x="291662" y="76519"/>
                  <a:pt x="346841" y="14746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2F752852-27D6-6844-B876-698FD0A94C66}"/>
              </a:ext>
            </a:extLst>
          </p:cNvPr>
          <p:cNvSpPr/>
          <p:nvPr/>
        </p:nvSpPr>
        <p:spPr>
          <a:xfrm>
            <a:off x="1708742" y="4004441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5C801CE7-C77C-8E49-B316-1DE82DC52E2A}"/>
              </a:ext>
            </a:extLst>
          </p:cNvPr>
          <p:cNvSpPr/>
          <p:nvPr/>
        </p:nvSpPr>
        <p:spPr>
          <a:xfrm>
            <a:off x="1755228" y="4004441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C362DA1D-A5E5-5149-897F-22A144FFAB05}"/>
              </a:ext>
            </a:extLst>
          </p:cNvPr>
          <p:cNvSpPr/>
          <p:nvPr/>
        </p:nvSpPr>
        <p:spPr>
          <a:xfrm>
            <a:off x="1497053" y="3210716"/>
            <a:ext cx="1273011" cy="441167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46D5C944-BC5C-2E4F-9D2E-44D7B13116CD}"/>
              </a:ext>
            </a:extLst>
          </p:cNvPr>
          <p:cNvSpPr/>
          <p:nvPr/>
        </p:nvSpPr>
        <p:spPr>
          <a:xfrm>
            <a:off x="2448910" y="4840475"/>
            <a:ext cx="1272340" cy="571544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18E3DFC9-E391-BF4B-AE84-6763202277E2}"/>
              </a:ext>
            </a:extLst>
          </p:cNvPr>
          <p:cNvSpPr/>
          <p:nvPr/>
        </p:nvSpPr>
        <p:spPr>
          <a:xfrm>
            <a:off x="2522483" y="4298731"/>
            <a:ext cx="367862" cy="609600"/>
          </a:xfrm>
          <a:custGeom>
            <a:avLst/>
            <a:gdLst>
              <a:gd name="connsiteX0" fmla="*/ 0 w 367862"/>
              <a:gd name="connsiteY0" fmla="*/ 609600 h 609600"/>
              <a:gd name="connsiteX1" fmla="*/ 367862 w 367862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862" h="609600">
                <a:moveTo>
                  <a:pt x="0" y="609600"/>
                </a:moveTo>
                <a:lnTo>
                  <a:pt x="36786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50E1EB47-4802-144B-A56F-09720E0B2701}"/>
              </a:ext>
            </a:extLst>
          </p:cNvPr>
          <p:cNvSpPr/>
          <p:nvPr/>
        </p:nvSpPr>
        <p:spPr>
          <a:xfrm>
            <a:off x="3090041" y="4319752"/>
            <a:ext cx="515007" cy="483476"/>
          </a:xfrm>
          <a:custGeom>
            <a:avLst/>
            <a:gdLst>
              <a:gd name="connsiteX0" fmla="*/ 515007 w 515007"/>
              <a:gd name="connsiteY0" fmla="*/ 483476 h 483476"/>
              <a:gd name="connsiteX1" fmla="*/ 0 w 515007"/>
              <a:gd name="connsiteY1" fmla="*/ 0 h 48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5007" h="483476">
                <a:moveTo>
                  <a:pt x="515007" y="483476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E06C4EEB-32FF-204E-A58E-3FC8BA26625D}"/>
              </a:ext>
            </a:extLst>
          </p:cNvPr>
          <p:cNvSpPr/>
          <p:nvPr/>
        </p:nvSpPr>
        <p:spPr>
          <a:xfrm>
            <a:off x="5695229" y="380027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8981106D-9141-6048-A060-98460C535E37}"/>
              </a:ext>
            </a:extLst>
          </p:cNvPr>
          <p:cNvSpPr/>
          <p:nvPr/>
        </p:nvSpPr>
        <p:spPr>
          <a:xfrm>
            <a:off x="5625932" y="4099814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75E2998B-F42B-4549-A038-ABFBCAE0CDD1}"/>
              </a:ext>
            </a:extLst>
          </p:cNvPr>
          <p:cNvSpPr/>
          <p:nvPr/>
        </p:nvSpPr>
        <p:spPr>
          <a:xfrm>
            <a:off x="9301656" y="421448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7EF4C300-00E4-244D-909C-867178E71D97}"/>
              </a:ext>
            </a:extLst>
          </p:cNvPr>
          <p:cNvSpPr/>
          <p:nvPr/>
        </p:nvSpPr>
        <p:spPr>
          <a:xfrm>
            <a:off x="9231100" y="4230413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FE473ED5-0966-F446-8346-4DE7225EC3CE}"/>
              </a:ext>
            </a:extLst>
          </p:cNvPr>
          <p:cNvSpPr/>
          <p:nvPr/>
        </p:nvSpPr>
        <p:spPr>
          <a:xfrm>
            <a:off x="8974267" y="3284165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2324FF46-0BAE-B643-B90E-FBE6EB3AB0ED}"/>
              </a:ext>
            </a:extLst>
          </p:cNvPr>
          <p:cNvSpPr/>
          <p:nvPr/>
        </p:nvSpPr>
        <p:spPr>
          <a:xfrm>
            <a:off x="8903711" y="3300089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746AF29C-CD3B-E54A-AECB-419B3F2A57DB}"/>
              </a:ext>
            </a:extLst>
          </p:cNvPr>
          <p:cNvSpPr/>
          <p:nvPr/>
        </p:nvSpPr>
        <p:spPr>
          <a:xfrm>
            <a:off x="9372212" y="2445146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730EAFD-9291-E94F-B29D-5C4A7B1D6313}"/>
              </a:ext>
            </a:extLst>
          </p:cNvPr>
          <p:cNvSpPr/>
          <p:nvPr/>
        </p:nvSpPr>
        <p:spPr>
          <a:xfrm>
            <a:off x="9301656" y="2461070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1741BCD-30AF-174C-8B8B-995FE96A6C3D}"/>
              </a:ext>
            </a:extLst>
          </p:cNvPr>
          <p:cNvSpPr txBox="1"/>
          <p:nvPr/>
        </p:nvSpPr>
        <p:spPr>
          <a:xfrm>
            <a:off x="1537959" y="3265767"/>
            <a:ext cx="1107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Application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DD16740-43D4-024B-AD03-1A4BCFDA686B}"/>
              </a:ext>
            </a:extLst>
          </p:cNvPr>
          <p:cNvSpPr txBox="1"/>
          <p:nvPr/>
        </p:nvSpPr>
        <p:spPr>
          <a:xfrm>
            <a:off x="1844111" y="4010486"/>
            <a:ext cx="1005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Platform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778B0D-0B60-C344-AFBE-19CBDB739CC2}"/>
              </a:ext>
            </a:extLst>
          </p:cNvPr>
          <p:cNvSpPr txBox="1"/>
          <p:nvPr/>
        </p:nvSpPr>
        <p:spPr>
          <a:xfrm>
            <a:off x="2522483" y="4910301"/>
            <a:ext cx="1080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Stub Resolver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DBBDDA-1B17-9243-8AF5-3CC456DB71D2}"/>
              </a:ext>
            </a:extLst>
          </p:cNvPr>
          <p:cNvSpPr txBox="1"/>
          <p:nvPr/>
        </p:nvSpPr>
        <p:spPr>
          <a:xfrm>
            <a:off x="5762664" y="3947802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Open Recursive</a:t>
            </a:r>
          </a:p>
          <a:p>
            <a:pPr algn="ctr"/>
            <a:r>
              <a:rPr lang="en-AU" sz="1400" dirty="0">
                <a:latin typeface="AhnbergHand" pitchFamily="2" charset="0"/>
              </a:rPr>
              <a:t>Resolver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25B3591-C556-5E4F-AF9B-9D967F4F1042}"/>
              </a:ext>
            </a:extLst>
          </p:cNvPr>
          <p:cNvSpPr txBox="1"/>
          <p:nvPr/>
        </p:nvSpPr>
        <p:spPr>
          <a:xfrm>
            <a:off x="8656203" y="3760786"/>
            <a:ext cx="2191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AU" sz="1400" dirty="0">
                <a:latin typeface="AhnbergHand" pitchFamily="2" charset="0"/>
              </a:rPr>
              <a:t>Authoritative Servers</a:t>
            </a: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B1A9653E-76F7-EF4A-981E-00171909DE84}"/>
              </a:ext>
            </a:extLst>
          </p:cNvPr>
          <p:cNvSpPr/>
          <p:nvPr/>
        </p:nvSpPr>
        <p:spPr>
          <a:xfrm>
            <a:off x="2392989" y="3575139"/>
            <a:ext cx="835039" cy="1388781"/>
          </a:xfrm>
          <a:custGeom>
            <a:avLst/>
            <a:gdLst>
              <a:gd name="connsiteX0" fmla="*/ 45411 w 835039"/>
              <a:gd name="connsiteY0" fmla="*/ 71951 h 1388781"/>
              <a:gd name="connsiteX1" fmla="*/ 76942 w 835039"/>
              <a:gd name="connsiteY1" fmla="*/ 135013 h 1388781"/>
              <a:gd name="connsiteX2" fmla="*/ 760114 w 835039"/>
              <a:gd name="connsiteY2" fmla="*/ 1301661 h 1388781"/>
              <a:gd name="connsiteX3" fmla="*/ 823177 w 835039"/>
              <a:gd name="connsiteY3" fmla="*/ 1175537 h 1388781"/>
              <a:gd name="connsiteX4" fmla="*/ 812666 w 835039"/>
              <a:gd name="connsiteY4" fmla="*/ 1385744 h 1388781"/>
              <a:gd name="connsiteX5" fmla="*/ 623480 w 835039"/>
              <a:gd name="connsiteY5" fmla="*/ 1280640 h 138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5039" h="1388781">
                <a:moveTo>
                  <a:pt x="45411" y="71951"/>
                </a:moveTo>
                <a:cubicBezTo>
                  <a:pt x="1618" y="1006"/>
                  <a:pt x="-42175" y="-69939"/>
                  <a:pt x="76942" y="135013"/>
                </a:cubicBezTo>
                <a:cubicBezTo>
                  <a:pt x="196059" y="339965"/>
                  <a:pt x="635742" y="1128240"/>
                  <a:pt x="760114" y="1301661"/>
                </a:cubicBezTo>
                <a:cubicBezTo>
                  <a:pt x="884486" y="1475082"/>
                  <a:pt x="814418" y="1161523"/>
                  <a:pt x="823177" y="1175537"/>
                </a:cubicBezTo>
                <a:cubicBezTo>
                  <a:pt x="831936" y="1189551"/>
                  <a:pt x="845949" y="1368227"/>
                  <a:pt x="812666" y="1385744"/>
                </a:cubicBezTo>
                <a:cubicBezTo>
                  <a:pt x="779383" y="1403261"/>
                  <a:pt x="701431" y="1341950"/>
                  <a:pt x="623480" y="128064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2ACA639B-D52B-4243-A742-707348CCEB14}"/>
              </a:ext>
            </a:extLst>
          </p:cNvPr>
          <p:cNvSpPr/>
          <p:nvPr/>
        </p:nvSpPr>
        <p:spPr>
          <a:xfrm>
            <a:off x="3741683" y="4173175"/>
            <a:ext cx="1928332" cy="871791"/>
          </a:xfrm>
          <a:custGeom>
            <a:avLst/>
            <a:gdLst>
              <a:gd name="connsiteX0" fmla="*/ 0 w 1928332"/>
              <a:gd name="connsiteY0" fmla="*/ 871791 h 871791"/>
              <a:gd name="connsiteX1" fmla="*/ 63062 w 1928332"/>
              <a:gd name="connsiteY1" fmla="*/ 850770 h 871791"/>
              <a:gd name="connsiteX2" fmla="*/ 1849820 w 1928332"/>
              <a:gd name="connsiteY2" fmla="*/ 62494 h 871791"/>
              <a:gd name="connsiteX3" fmla="*/ 1639614 w 1928332"/>
              <a:gd name="connsiteY3" fmla="*/ 73004 h 871791"/>
              <a:gd name="connsiteX4" fmla="*/ 1902372 w 1928332"/>
              <a:gd name="connsiteY4" fmla="*/ 9942 h 871791"/>
              <a:gd name="connsiteX5" fmla="*/ 1765738 w 1928332"/>
              <a:gd name="connsiteY5" fmla="*/ 314742 h 871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8332" h="871791">
                <a:moveTo>
                  <a:pt x="0" y="871791"/>
                </a:moveTo>
                <a:lnTo>
                  <a:pt x="63062" y="850770"/>
                </a:lnTo>
                <a:lnTo>
                  <a:pt x="1849820" y="62494"/>
                </a:lnTo>
                <a:cubicBezTo>
                  <a:pt x="2112579" y="-67134"/>
                  <a:pt x="1630855" y="81763"/>
                  <a:pt x="1639614" y="73004"/>
                </a:cubicBezTo>
                <a:cubicBezTo>
                  <a:pt x="1648373" y="64245"/>
                  <a:pt x="1881351" y="-30348"/>
                  <a:pt x="1902372" y="9942"/>
                </a:cubicBezTo>
                <a:cubicBezTo>
                  <a:pt x="1923393" y="50232"/>
                  <a:pt x="1844565" y="182487"/>
                  <a:pt x="1765738" y="314742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C5EA6926-B4BB-F04A-92E8-A25C2B0EAC66}"/>
              </a:ext>
            </a:extLst>
          </p:cNvPr>
          <p:cNvSpPr/>
          <p:nvPr/>
        </p:nvSpPr>
        <p:spPr>
          <a:xfrm>
            <a:off x="7262648" y="2963815"/>
            <a:ext cx="1562961" cy="918119"/>
          </a:xfrm>
          <a:custGeom>
            <a:avLst/>
            <a:gdLst>
              <a:gd name="connsiteX0" fmla="*/ 0 w 1562961"/>
              <a:gd name="connsiteY0" fmla="*/ 914502 h 918119"/>
              <a:gd name="connsiteX1" fmla="*/ 378373 w 1562961"/>
              <a:gd name="connsiteY1" fmla="*/ 788378 h 918119"/>
              <a:gd name="connsiteX2" fmla="*/ 1502980 w 1562961"/>
              <a:gd name="connsiteY2" fmla="*/ 63164 h 918119"/>
              <a:gd name="connsiteX3" fmla="*/ 1271752 w 1562961"/>
              <a:gd name="connsiteY3" fmla="*/ 94695 h 918119"/>
              <a:gd name="connsiteX4" fmla="*/ 1555531 w 1562961"/>
              <a:gd name="connsiteY4" fmla="*/ 102 h 918119"/>
              <a:gd name="connsiteX5" fmla="*/ 1471449 w 1562961"/>
              <a:gd name="connsiteY5" fmla="*/ 115716 h 918119"/>
              <a:gd name="connsiteX6" fmla="*/ 1376855 w 1562961"/>
              <a:gd name="connsiteY6" fmla="*/ 220819 h 918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2961" h="918119">
                <a:moveTo>
                  <a:pt x="0" y="914502"/>
                </a:moveTo>
                <a:cubicBezTo>
                  <a:pt x="63938" y="922385"/>
                  <a:pt x="127876" y="930268"/>
                  <a:pt x="378373" y="788378"/>
                </a:cubicBezTo>
                <a:cubicBezTo>
                  <a:pt x="628870" y="646488"/>
                  <a:pt x="1354084" y="178778"/>
                  <a:pt x="1502980" y="63164"/>
                </a:cubicBezTo>
                <a:cubicBezTo>
                  <a:pt x="1651877" y="-52450"/>
                  <a:pt x="1262994" y="105205"/>
                  <a:pt x="1271752" y="94695"/>
                </a:cubicBezTo>
                <a:cubicBezTo>
                  <a:pt x="1280511" y="84185"/>
                  <a:pt x="1522248" y="-3402"/>
                  <a:pt x="1555531" y="102"/>
                </a:cubicBezTo>
                <a:cubicBezTo>
                  <a:pt x="1588814" y="3606"/>
                  <a:pt x="1501228" y="78930"/>
                  <a:pt x="1471449" y="115716"/>
                </a:cubicBezTo>
                <a:cubicBezTo>
                  <a:pt x="1441670" y="152502"/>
                  <a:pt x="1409262" y="186660"/>
                  <a:pt x="1376855" y="22081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EC2A0AAF-6AE8-004E-98B5-86C99E22DFF7}"/>
              </a:ext>
            </a:extLst>
          </p:cNvPr>
          <p:cNvSpPr/>
          <p:nvPr/>
        </p:nvSpPr>
        <p:spPr>
          <a:xfrm>
            <a:off x="7310221" y="3594364"/>
            <a:ext cx="1405394" cy="384007"/>
          </a:xfrm>
          <a:custGeom>
            <a:avLst/>
            <a:gdLst>
              <a:gd name="connsiteX0" fmla="*/ 57531 w 1405394"/>
              <a:gd name="connsiteY0" fmla="*/ 378546 h 384007"/>
              <a:gd name="connsiteX1" fmla="*/ 152124 w 1405394"/>
              <a:gd name="connsiteY1" fmla="*/ 336505 h 384007"/>
              <a:gd name="connsiteX2" fmla="*/ 1360813 w 1405394"/>
              <a:gd name="connsiteY2" fmla="*/ 31705 h 384007"/>
              <a:gd name="connsiteX3" fmla="*/ 1119076 w 1405394"/>
              <a:gd name="connsiteY3" fmla="*/ 10684 h 384007"/>
              <a:gd name="connsiteX4" fmla="*/ 1402855 w 1405394"/>
              <a:gd name="connsiteY4" fmla="*/ 42215 h 384007"/>
              <a:gd name="connsiteX5" fmla="*/ 1234689 w 1405394"/>
              <a:gd name="connsiteY5" fmla="*/ 189360 h 384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5394" h="384007">
                <a:moveTo>
                  <a:pt x="57531" y="378546"/>
                </a:moveTo>
                <a:cubicBezTo>
                  <a:pt x="-3780" y="386429"/>
                  <a:pt x="-65090" y="394312"/>
                  <a:pt x="152124" y="336505"/>
                </a:cubicBezTo>
                <a:cubicBezTo>
                  <a:pt x="369338" y="278698"/>
                  <a:pt x="1199654" y="86008"/>
                  <a:pt x="1360813" y="31705"/>
                </a:cubicBezTo>
                <a:cubicBezTo>
                  <a:pt x="1521972" y="-22599"/>
                  <a:pt x="1112069" y="8932"/>
                  <a:pt x="1119076" y="10684"/>
                </a:cubicBezTo>
                <a:cubicBezTo>
                  <a:pt x="1126083" y="12436"/>
                  <a:pt x="1383586" y="12436"/>
                  <a:pt x="1402855" y="42215"/>
                </a:cubicBezTo>
                <a:cubicBezTo>
                  <a:pt x="1422124" y="71994"/>
                  <a:pt x="1328406" y="130677"/>
                  <a:pt x="1234689" y="18936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2E997464-5598-B04E-AB6E-33A750F08CF8}"/>
              </a:ext>
            </a:extLst>
          </p:cNvPr>
          <p:cNvSpPr/>
          <p:nvPr/>
        </p:nvSpPr>
        <p:spPr>
          <a:xfrm>
            <a:off x="7399283" y="4151586"/>
            <a:ext cx="1580733" cy="493986"/>
          </a:xfrm>
          <a:custGeom>
            <a:avLst/>
            <a:gdLst>
              <a:gd name="connsiteX0" fmla="*/ 0 w 1580733"/>
              <a:gd name="connsiteY0" fmla="*/ 0 h 493986"/>
              <a:gd name="connsiteX1" fmla="*/ 105103 w 1580733"/>
              <a:gd name="connsiteY1" fmla="*/ 10511 h 493986"/>
              <a:gd name="connsiteX2" fmla="*/ 1460938 w 1580733"/>
              <a:gd name="connsiteY2" fmla="*/ 283780 h 493986"/>
              <a:gd name="connsiteX3" fmla="*/ 1355834 w 1580733"/>
              <a:gd name="connsiteY3" fmla="*/ 178676 h 493986"/>
              <a:gd name="connsiteX4" fmla="*/ 1576551 w 1580733"/>
              <a:gd name="connsiteY4" fmla="*/ 294290 h 493986"/>
              <a:gd name="connsiteX5" fmla="*/ 1124607 w 1580733"/>
              <a:gd name="connsiteY5" fmla="*/ 493986 h 493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0733" h="493986">
                <a:moveTo>
                  <a:pt x="0" y="0"/>
                </a:moveTo>
                <a:lnTo>
                  <a:pt x="105103" y="10511"/>
                </a:lnTo>
                <a:cubicBezTo>
                  <a:pt x="348593" y="57808"/>
                  <a:pt x="1252483" y="255753"/>
                  <a:pt x="1460938" y="283780"/>
                </a:cubicBezTo>
                <a:cubicBezTo>
                  <a:pt x="1669393" y="311807"/>
                  <a:pt x="1336565" y="176924"/>
                  <a:pt x="1355834" y="178676"/>
                </a:cubicBezTo>
                <a:cubicBezTo>
                  <a:pt x="1375103" y="180428"/>
                  <a:pt x="1615089" y="241738"/>
                  <a:pt x="1576551" y="294290"/>
                </a:cubicBezTo>
                <a:cubicBezTo>
                  <a:pt x="1538013" y="346842"/>
                  <a:pt x="1331310" y="420414"/>
                  <a:pt x="1124607" y="493986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0333C062-0FF7-3840-9833-07FF0B039742}"/>
              </a:ext>
            </a:extLst>
          </p:cNvPr>
          <p:cNvSpPr/>
          <p:nvPr/>
        </p:nvSpPr>
        <p:spPr>
          <a:xfrm>
            <a:off x="3498523" y="2742549"/>
            <a:ext cx="1541846" cy="2623454"/>
          </a:xfrm>
          <a:custGeom>
            <a:avLst/>
            <a:gdLst>
              <a:gd name="connsiteX0" fmla="*/ 3995353 w 4374432"/>
              <a:gd name="connsiteY0" fmla="*/ 978113 h 2623454"/>
              <a:gd name="connsiteX1" fmla="*/ 4068925 w 4374432"/>
              <a:gd name="connsiteY1" fmla="*/ 652292 h 2623454"/>
              <a:gd name="connsiteX2" fmla="*/ 3743105 w 4374432"/>
              <a:gd name="connsiteY2" fmla="*/ 400044 h 2623454"/>
              <a:gd name="connsiteX3" fmla="*/ 3532898 w 4374432"/>
              <a:gd name="connsiteY3" fmla="*/ 463106 h 2623454"/>
              <a:gd name="connsiteX4" fmla="*/ 3343711 w 4374432"/>
              <a:gd name="connsiteY4" fmla="*/ 242389 h 2623454"/>
              <a:gd name="connsiteX5" fmla="*/ 2008898 w 4374432"/>
              <a:gd name="connsiteY5" fmla="*/ 651 h 2623454"/>
              <a:gd name="connsiteX6" fmla="*/ 1714608 w 4374432"/>
              <a:gd name="connsiteY6" fmla="*/ 168817 h 2623454"/>
              <a:gd name="connsiteX7" fmla="*/ 831739 w 4374432"/>
              <a:gd name="connsiteY7" fmla="*/ 95244 h 2623454"/>
              <a:gd name="connsiteX8" fmla="*/ 295711 w 4374432"/>
              <a:gd name="connsiteY8" fmla="*/ 652292 h 2623454"/>
              <a:gd name="connsiteX9" fmla="*/ 295711 w 4374432"/>
              <a:gd name="connsiteY9" fmla="*/ 830968 h 2623454"/>
              <a:gd name="connsiteX10" fmla="*/ 1422 w 4374432"/>
              <a:gd name="connsiteY10" fmla="*/ 1135768 h 2623454"/>
              <a:gd name="connsiteX11" fmla="*/ 190608 w 4374432"/>
              <a:gd name="connsiteY11" fmla="*/ 1472099 h 2623454"/>
              <a:gd name="connsiteX12" fmla="*/ 348263 w 4374432"/>
              <a:gd name="connsiteY12" fmla="*/ 2008127 h 2623454"/>
              <a:gd name="connsiteX13" fmla="*/ 947353 w 4374432"/>
              <a:gd name="connsiteY13" fmla="*/ 2617727 h 2623454"/>
              <a:gd name="connsiteX14" fmla="*/ 2187574 w 4374432"/>
              <a:gd name="connsiteY14" fmla="*/ 2323437 h 2623454"/>
              <a:gd name="connsiteX15" fmla="*/ 2282167 w 4374432"/>
              <a:gd name="connsiteY15" fmla="*/ 2491603 h 2623454"/>
              <a:gd name="connsiteX16" fmla="*/ 3900760 w 4374432"/>
              <a:gd name="connsiteY16" fmla="*/ 2439051 h 2623454"/>
              <a:gd name="connsiteX17" fmla="*/ 4110967 w 4374432"/>
              <a:gd name="connsiteY17" fmla="*/ 1945065 h 2623454"/>
              <a:gd name="connsiteX18" fmla="*/ 4373725 w 4374432"/>
              <a:gd name="connsiteY18" fmla="*/ 1461589 h 2623454"/>
              <a:gd name="connsiteX19" fmla="*/ 3995353 w 4374432"/>
              <a:gd name="connsiteY19" fmla="*/ 978113 h 2623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4432" h="2623454">
                <a:moveTo>
                  <a:pt x="3995353" y="978113"/>
                </a:moveTo>
                <a:cubicBezTo>
                  <a:pt x="3944553" y="843230"/>
                  <a:pt x="4110966" y="748637"/>
                  <a:pt x="4068925" y="652292"/>
                </a:cubicBezTo>
                <a:cubicBezTo>
                  <a:pt x="4026884" y="555947"/>
                  <a:pt x="3832443" y="431575"/>
                  <a:pt x="3743105" y="400044"/>
                </a:cubicBezTo>
                <a:cubicBezTo>
                  <a:pt x="3653767" y="368513"/>
                  <a:pt x="3599464" y="489382"/>
                  <a:pt x="3532898" y="463106"/>
                </a:cubicBezTo>
                <a:cubicBezTo>
                  <a:pt x="3466332" y="436830"/>
                  <a:pt x="3597711" y="319465"/>
                  <a:pt x="3343711" y="242389"/>
                </a:cubicBezTo>
                <a:cubicBezTo>
                  <a:pt x="3089711" y="165313"/>
                  <a:pt x="2280415" y="12913"/>
                  <a:pt x="2008898" y="651"/>
                </a:cubicBezTo>
                <a:cubicBezTo>
                  <a:pt x="1737381" y="-11611"/>
                  <a:pt x="1910801" y="153051"/>
                  <a:pt x="1714608" y="168817"/>
                </a:cubicBezTo>
                <a:cubicBezTo>
                  <a:pt x="1518415" y="184582"/>
                  <a:pt x="1068222" y="14665"/>
                  <a:pt x="831739" y="95244"/>
                </a:cubicBezTo>
                <a:cubicBezTo>
                  <a:pt x="595256" y="175823"/>
                  <a:pt x="385049" y="529671"/>
                  <a:pt x="295711" y="652292"/>
                </a:cubicBezTo>
                <a:cubicBezTo>
                  <a:pt x="206373" y="774913"/>
                  <a:pt x="344759" y="750389"/>
                  <a:pt x="295711" y="830968"/>
                </a:cubicBezTo>
                <a:cubicBezTo>
                  <a:pt x="246663" y="911547"/>
                  <a:pt x="18939" y="1028913"/>
                  <a:pt x="1422" y="1135768"/>
                </a:cubicBezTo>
                <a:cubicBezTo>
                  <a:pt x="-16095" y="1242623"/>
                  <a:pt x="132801" y="1326706"/>
                  <a:pt x="190608" y="1472099"/>
                </a:cubicBezTo>
                <a:cubicBezTo>
                  <a:pt x="248415" y="1617492"/>
                  <a:pt x="222139" y="1817189"/>
                  <a:pt x="348263" y="2008127"/>
                </a:cubicBezTo>
                <a:cubicBezTo>
                  <a:pt x="474387" y="2199065"/>
                  <a:pt x="640801" y="2565175"/>
                  <a:pt x="947353" y="2617727"/>
                </a:cubicBezTo>
                <a:cubicBezTo>
                  <a:pt x="1253905" y="2670279"/>
                  <a:pt x="1965105" y="2344458"/>
                  <a:pt x="2187574" y="2323437"/>
                </a:cubicBezTo>
                <a:cubicBezTo>
                  <a:pt x="2410043" y="2302416"/>
                  <a:pt x="1996636" y="2472334"/>
                  <a:pt x="2282167" y="2491603"/>
                </a:cubicBezTo>
                <a:cubicBezTo>
                  <a:pt x="2567698" y="2510872"/>
                  <a:pt x="3595960" y="2530141"/>
                  <a:pt x="3900760" y="2439051"/>
                </a:cubicBezTo>
                <a:cubicBezTo>
                  <a:pt x="4205560" y="2347961"/>
                  <a:pt x="4032140" y="2107975"/>
                  <a:pt x="4110967" y="1945065"/>
                </a:cubicBezTo>
                <a:cubicBezTo>
                  <a:pt x="4189794" y="1782155"/>
                  <a:pt x="4387739" y="1620996"/>
                  <a:pt x="4373725" y="1461589"/>
                </a:cubicBezTo>
                <a:cubicBezTo>
                  <a:pt x="4359711" y="1302182"/>
                  <a:pt x="4046153" y="1112996"/>
                  <a:pt x="3995353" y="978113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5289F2-F83F-5A47-A5C8-269B563D5393}"/>
              </a:ext>
            </a:extLst>
          </p:cNvPr>
          <p:cNvSpPr txBox="1"/>
          <p:nvPr/>
        </p:nvSpPr>
        <p:spPr>
          <a:xfrm>
            <a:off x="3631579" y="3630953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Local ISP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45F10AF-BFDD-6A49-9EF1-4AA52D5B2CF2}"/>
              </a:ext>
            </a:extLst>
          </p:cNvPr>
          <p:cNvSpPr txBox="1"/>
          <p:nvPr/>
        </p:nvSpPr>
        <p:spPr>
          <a:xfrm>
            <a:off x="2988499" y="2027437"/>
            <a:ext cx="2846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The DNS as a service overlay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3D61045-2BE3-484E-816F-BB6C22482E2F}"/>
              </a:ext>
            </a:extLst>
          </p:cNvPr>
          <p:cNvSpPr txBox="1"/>
          <p:nvPr/>
        </p:nvSpPr>
        <p:spPr>
          <a:xfrm>
            <a:off x="803903" y="5740558"/>
            <a:ext cx="2258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Platform Leaks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A8AF6E4-5F20-5546-8B75-62C06A2623C6}"/>
              </a:ext>
            </a:extLst>
          </p:cNvPr>
          <p:cNvSpPr txBox="1"/>
          <p:nvPr/>
        </p:nvSpPr>
        <p:spPr>
          <a:xfrm>
            <a:off x="3576373" y="5588389"/>
            <a:ext cx="1697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ISP</a:t>
            </a:r>
          </a:p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interception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066637-04A0-1245-B087-0DED374731CE}"/>
              </a:ext>
            </a:extLst>
          </p:cNvPr>
          <p:cNvSpPr txBox="1"/>
          <p:nvPr/>
        </p:nvSpPr>
        <p:spPr>
          <a:xfrm>
            <a:off x="5219827" y="5352543"/>
            <a:ext cx="1697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transit</a:t>
            </a:r>
          </a:p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interception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1D4F263-7D25-8448-8EF2-9F2B79F1A7A8}"/>
              </a:ext>
            </a:extLst>
          </p:cNvPr>
          <p:cNvSpPr txBox="1"/>
          <p:nvPr/>
        </p:nvSpPr>
        <p:spPr>
          <a:xfrm>
            <a:off x="6710034" y="4973530"/>
            <a:ext cx="12250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resolver</a:t>
            </a:r>
          </a:p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leaks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C29C6BC3-75F6-8644-B458-1F2C628E848C}"/>
              </a:ext>
            </a:extLst>
          </p:cNvPr>
          <p:cNvSpPr/>
          <p:nvPr/>
        </p:nvSpPr>
        <p:spPr>
          <a:xfrm>
            <a:off x="1566041" y="4824483"/>
            <a:ext cx="567559" cy="914165"/>
          </a:xfrm>
          <a:custGeom>
            <a:avLst/>
            <a:gdLst>
              <a:gd name="connsiteX0" fmla="*/ 0 w 567559"/>
              <a:gd name="connsiteY0" fmla="*/ 914165 h 914165"/>
              <a:gd name="connsiteX1" fmla="*/ 504497 w 567559"/>
              <a:gd name="connsiteY1" fmla="*/ 41807 h 914165"/>
              <a:gd name="connsiteX2" fmla="*/ 325821 w 567559"/>
              <a:gd name="connsiteY2" fmla="*/ 125889 h 914165"/>
              <a:gd name="connsiteX3" fmla="*/ 493987 w 567559"/>
              <a:gd name="connsiteY3" fmla="*/ 10276 h 914165"/>
              <a:gd name="connsiteX4" fmla="*/ 567559 w 567559"/>
              <a:gd name="connsiteY4" fmla="*/ 146910 h 91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559" h="914165">
                <a:moveTo>
                  <a:pt x="0" y="914165"/>
                </a:moveTo>
                <a:cubicBezTo>
                  <a:pt x="225097" y="543675"/>
                  <a:pt x="450194" y="173186"/>
                  <a:pt x="504497" y="41807"/>
                </a:cubicBezTo>
                <a:cubicBezTo>
                  <a:pt x="558800" y="-89572"/>
                  <a:pt x="327573" y="131144"/>
                  <a:pt x="325821" y="125889"/>
                </a:cubicBezTo>
                <a:cubicBezTo>
                  <a:pt x="324069" y="120634"/>
                  <a:pt x="453697" y="6773"/>
                  <a:pt x="493987" y="10276"/>
                </a:cubicBezTo>
                <a:cubicBezTo>
                  <a:pt x="534277" y="13779"/>
                  <a:pt x="550918" y="80344"/>
                  <a:pt x="567559" y="14691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F86C2CF1-3451-9349-B430-CCBE79BD2FF3}"/>
              </a:ext>
            </a:extLst>
          </p:cNvPr>
          <p:cNvSpPr/>
          <p:nvPr/>
        </p:nvSpPr>
        <p:spPr>
          <a:xfrm>
            <a:off x="4263734" y="4714828"/>
            <a:ext cx="567559" cy="914165"/>
          </a:xfrm>
          <a:custGeom>
            <a:avLst/>
            <a:gdLst>
              <a:gd name="connsiteX0" fmla="*/ 0 w 567559"/>
              <a:gd name="connsiteY0" fmla="*/ 914165 h 914165"/>
              <a:gd name="connsiteX1" fmla="*/ 504497 w 567559"/>
              <a:gd name="connsiteY1" fmla="*/ 41807 h 914165"/>
              <a:gd name="connsiteX2" fmla="*/ 325821 w 567559"/>
              <a:gd name="connsiteY2" fmla="*/ 125889 h 914165"/>
              <a:gd name="connsiteX3" fmla="*/ 493987 w 567559"/>
              <a:gd name="connsiteY3" fmla="*/ 10276 h 914165"/>
              <a:gd name="connsiteX4" fmla="*/ 567559 w 567559"/>
              <a:gd name="connsiteY4" fmla="*/ 146910 h 91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559" h="914165">
                <a:moveTo>
                  <a:pt x="0" y="914165"/>
                </a:moveTo>
                <a:cubicBezTo>
                  <a:pt x="225097" y="543675"/>
                  <a:pt x="450194" y="173186"/>
                  <a:pt x="504497" y="41807"/>
                </a:cubicBezTo>
                <a:cubicBezTo>
                  <a:pt x="558800" y="-89572"/>
                  <a:pt x="327573" y="131144"/>
                  <a:pt x="325821" y="125889"/>
                </a:cubicBezTo>
                <a:cubicBezTo>
                  <a:pt x="324069" y="120634"/>
                  <a:pt x="453697" y="6773"/>
                  <a:pt x="493987" y="10276"/>
                </a:cubicBezTo>
                <a:cubicBezTo>
                  <a:pt x="534277" y="13779"/>
                  <a:pt x="550918" y="80344"/>
                  <a:pt x="567559" y="14691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C6E0FAF4-9CE4-CE44-81B1-3A66900CE8EF}"/>
              </a:ext>
            </a:extLst>
          </p:cNvPr>
          <p:cNvSpPr/>
          <p:nvPr/>
        </p:nvSpPr>
        <p:spPr>
          <a:xfrm>
            <a:off x="5317632" y="4463330"/>
            <a:ext cx="336934" cy="875925"/>
          </a:xfrm>
          <a:custGeom>
            <a:avLst/>
            <a:gdLst>
              <a:gd name="connsiteX0" fmla="*/ 336934 w 336934"/>
              <a:gd name="connsiteY0" fmla="*/ 875925 h 875925"/>
              <a:gd name="connsiteX1" fmla="*/ 95196 w 336934"/>
              <a:gd name="connsiteY1" fmla="*/ 24587 h 875925"/>
              <a:gd name="connsiteX2" fmla="*/ 602 w 336934"/>
              <a:gd name="connsiteY2" fmla="*/ 224284 h 875925"/>
              <a:gd name="connsiteX3" fmla="*/ 63665 w 336934"/>
              <a:gd name="connsiteY3" fmla="*/ 3567 h 875925"/>
              <a:gd name="connsiteX4" fmla="*/ 231830 w 336934"/>
              <a:gd name="connsiteY4" fmla="*/ 108670 h 87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934" h="875925">
                <a:moveTo>
                  <a:pt x="336934" y="875925"/>
                </a:moveTo>
                <a:cubicBezTo>
                  <a:pt x="244092" y="504559"/>
                  <a:pt x="151251" y="133194"/>
                  <a:pt x="95196" y="24587"/>
                </a:cubicBezTo>
                <a:cubicBezTo>
                  <a:pt x="39141" y="-84020"/>
                  <a:pt x="5857" y="227787"/>
                  <a:pt x="602" y="224284"/>
                </a:cubicBezTo>
                <a:cubicBezTo>
                  <a:pt x="-4653" y="220781"/>
                  <a:pt x="25127" y="22836"/>
                  <a:pt x="63665" y="3567"/>
                </a:cubicBezTo>
                <a:cubicBezTo>
                  <a:pt x="102203" y="-15702"/>
                  <a:pt x="167016" y="46484"/>
                  <a:pt x="231830" y="10867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E1314C6A-A698-904E-AC6D-A6805FF03BB9}"/>
              </a:ext>
            </a:extLst>
          </p:cNvPr>
          <p:cNvSpPr/>
          <p:nvPr/>
        </p:nvSpPr>
        <p:spPr>
          <a:xfrm>
            <a:off x="6564866" y="4548725"/>
            <a:ext cx="435024" cy="475220"/>
          </a:xfrm>
          <a:custGeom>
            <a:avLst/>
            <a:gdLst>
              <a:gd name="connsiteX0" fmla="*/ 435024 w 435024"/>
              <a:gd name="connsiteY0" fmla="*/ 475220 h 475220"/>
              <a:gd name="connsiteX1" fmla="*/ 319410 w 435024"/>
              <a:gd name="connsiteY1" fmla="*/ 349096 h 475220"/>
              <a:gd name="connsiteX2" fmla="*/ 14610 w 435024"/>
              <a:gd name="connsiteY2" fmla="*/ 2254 h 475220"/>
              <a:gd name="connsiteX3" fmla="*/ 46141 w 435024"/>
              <a:gd name="connsiteY3" fmla="*/ 191441 h 475220"/>
              <a:gd name="connsiteX4" fmla="*/ 25120 w 435024"/>
              <a:gd name="connsiteY4" fmla="*/ 23275 h 475220"/>
              <a:gd name="connsiteX5" fmla="*/ 235327 w 435024"/>
              <a:gd name="connsiteY5" fmla="*/ 65316 h 475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024" h="475220">
                <a:moveTo>
                  <a:pt x="435024" y="475220"/>
                </a:moveTo>
                <a:cubicBezTo>
                  <a:pt x="412251" y="451572"/>
                  <a:pt x="389479" y="427924"/>
                  <a:pt x="319410" y="349096"/>
                </a:cubicBezTo>
                <a:cubicBezTo>
                  <a:pt x="249341" y="270268"/>
                  <a:pt x="60155" y="28530"/>
                  <a:pt x="14610" y="2254"/>
                </a:cubicBezTo>
                <a:cubicBezTo>
                  <a:pt x="-30935" y="-24022"/>
                  <a:pt x="44389" y="187938"/>
                  <a:pt x="46141" y="191441"/>
                </a:cubicBezTo>
                <a:cubicBezTo>
                  <a:pt x="47893" y="194944"/>
                  <a:pt x="-6411" y="44296"/>
                  <a:pt x="25120" y="23275"/>
                </a:cubicBezTo>
                <a:cubicBezTo>
                  <a:pt x="56651" y="2254"/>
                  <a:pt x="145989" y="33785"/>
                  <a:pt x="235327" y="65316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6A00A6-AD49-3343-B2E2-546F3E0A741B}"/>
              </a:ext>
            </a:extLst>
          </p:cNvPr>
          <p:cNvSpPr txBox="1"/>
          <p:nvPr/>
        </p:nvSpPr>
        <p:spPr>
          <a:xfrm>
            <a:off x="8433230" y="4767525"/>
            <a:ext cx="848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ECS</a:t>
            </a:r>
          </a:p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leaks</a:t>
            </a: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7922B739-E8FA-B744-894F-3A6EE583119A}"/>
              </a:ext>
            </a:extLst>
          </p:cNvPr>
          <p:cNvSpPr/>
          <p:nvPr/>
        </p:nvSpPr>
        <p:spPr>
          <a:xfrm>
            <a:off x="8289693" y="4424854"/>
            <a:ext cx="435024" cy="320101"/>
          </a:xfrm>
          <a:custGeom>
            <a:avLst/>
            <a:gdLst>
              <a:gd name="connsiteX0" fmla="*/ 435024 w 435024"/>
              <a:gd name="connsiteY0" fmla="*/ 475220 h 475220"/>
              <a:gd name="connsiteX1" fmla="*/ 319410 w 435024"/>
              <a:gd name="connsiteY1" fmla="*/ 349096 h 475220"/>
              <a:gd name="connsiteX2" fmla="*/ 14610 w 435024"/>
              <a:gd name="connsiteY2" fmla="*/ 2254 h 475220"/>
              <a:gd name="connsiteX3" fmla="*/ 46141 w 435024"/>
              <a:gd name="connsiteY3" fmla="*/ 191441 h 475220"/>
              <a:gd name="connsiteX4" fmla="*/ 25120 w 435024"/>
              <a:gd name="connsiteY4" fmla="*/ 23275 h 475220"/>
              <a:gd name="connsiteX5" fmla="*/ 235327 w 435024"/>
              <a:gd name="connsiteY5" fmla="*/ 65316 h 475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024" h="475220">
                <a:moveTo>
                  <a:pt x="435024" y="475220"/>
                </a:moveTo>
                <a:cubicBezTo>
                  <a:pt x="412251" y="451572"/>
                  <a:pt x="389479" y="427924"/>
                  <a:pt x="319410" y="349096"/>
                </a:cubicBezTo>
                <a:cubicBezTo>
                  <a:pt x="249341" y="270268"/>
                  <a:pt x="60155" y="28530"/>
                  <a:pt x="14610" y="2254"/>
                </a:cubicBezTo>
                <a:cubicBezTo>
                  <a:pt x="-30935" y="-24022"/>
                  <a:pt x="44389" y="187938"/>
                  <a:pt x="46141" y="191441"/>
                </a:cubicBezTo>
                <a:cubicBezTo>
                  <a:pt x="47893" y="194944"/>
                  <a:pt x="-6411" y="44296"/>
                  <a:pt x="25120" y="23275"/>
                </a:cubicBezTo>
                <a:cubicBezTo>
                  <a:pt x="56651" y="2254"/>
                  <a:pt x="145989" y="33785"/>
                  <a:pt x="235327" y="65316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8275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DFC2-690A-4449-A4B3-7468C07E0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Opportunities for Interception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3645AC83-A67D-C140-8C23-6E49560026CF}"/>
              </a:ext>
            </a:extLst>
          </p:cNvPr>
          <p:cNvSpPr/>
          <p:nvPr/>
        </p:nvSpPr>
        <p:spPr>
          <a:xfrm>
            <a:off x="729410" y="3310759"/>
            <a:ext cx="281774" cy="269776"/>
          </a:xfrm>
          <a:custGeom>
            <a:avLst/>
            <a:gdLst>
              <a:gd name="connsiteX0" fmla="*/ 100907 w 281774"/>
              <a:gd name="connsiteY0" fmla="*/ 0 h 269776"/>
              <a:gd name="connsiteX1" fmla="*/ 6314 w 281774"/>
              <a:gd name="connsiteY1" fmla="*/ 231227 h 269776"/>
              <a:gd name="connsiteX2" fmla="*/ 258562 w 281774"/>
              <a:gd name="connsiteY2" fmla="*/ 262758 h 269776"/>
              <a:gd name="connsiteX3" fmla="*/ 258562 w 281774"/>
              <a:gd name="connsiteY3" fmla="*/ 157655 h 269776"/>
              <a:gd name="connsiteX4" fmla="*/ 153459 w 281774"/>
              <a:gd name="connsiteY4" fmla="*/ 63062 h 269776"/>
              <a:gd name="connsiteX5" fmla="*/ 174480 w 281774"/>
              <a:gd name="connsiteY5" fmla="*/ 63062 h 26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774" h="269776">
                <a:moveTo>
                  <a:pt x="100907" y="0"/>
                </a:moveTo>
                <a:cubicBezTo>
                  <a:pt x="40472" y="93717"/>
                  <a:pt x="-19962" y="187434"/>
                  <a:pt x="6314" y="231227"/>
                </a:cubicBezTo>
                <a:cubicBezTo>
                  <a:pt x="32590" y="275020"/>
                  <a:pt x="216521" y="275020"/>
                  <a:pt x="258562" y="262758"/>
                </a:cubicBezTo>
                <a:cubicBezTo>
                  <a:pt x="300603" y="250496"/>
                  <a:pt x="276079" y="190938"/>
                  <a:pt x="258562" y="157655"/>
                </a:cubicBezTo>
                <a:cubicBezTo>
                  <a:pt x="241045" y="124372"/>
                  <a:pt x="167473" y="78827"/>
                  <a:pt x="153459" y="63062"/>
                </a:cubicBezTo>
                <a:cubicBezTo>
                  <a:pt x="139445" y="47297"/>
                  <a:pt x="156962" y="55179"/>
                  <a:pt x="174480" y="6306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4DCE567-2E41-B34A-B7C2-0307D37C6C74}"/>
              </a:ext>
            </a:extLst>
          </p:cNvPr>
          <p:cNvSpPr/>
          <p:nvPr/>
        </p:nvSpPr>
        <p:spPr>
          <a:xfrm>
            <a:off x="714685" y="3626069"/>
            <a:ext cx="294308" cy="641131"/>
          </a:xfrm>
          <a:custGeom>
            <a:avLst/>
            <a:gdLst>
              <a:gd name="connsiteX0" fmla="*/ 136653 w 294308"/>
              <a:gd name="connsiteY0" fmla="*/ 0 h 641131"/>
              <a:gd name="connsiteX1" fmla="*/ 147163 w 294308"/>
              <a:gd name="connsiteY1" fmla="*/ 430924 h 641131"/>
              <a:gd name="connsiteX2" fmla="*/ 18 w 294308"/>
              <a:gd name="connsiteY2" fmla="*/ 641131 h 641131"/>
              <a:gd name="connsiteX3" fmla="*/ 157674 w 294308"/>
              <a:gd name="connsiteY3" fmla="*/ 430924 h 641131"/>
              <a:gd name="connsiteX4" fmla="*/ 294308 w 294308"/>
              <a:gd name="connsiteY4" fmla="*/ 578069 h 6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308" h="641131">
                <a:moveTo>
                  <a:pt x="136653" y="0"/>
                </a:moveTo>
                <a:cubicBezTo>
                  <a:pt x="153294" y="162034"/>
                  <a:pt x="169935" y="324069"/>
                  <a:pt x="147163" y="430924"/>
                </a:cubicBezTo>
                <a:cubicBezTo>
                  <a:pt x="124391" y="537779"/>
                  <a:pt x="-1734" y="641131"/>
                  <a:pt x="18" y="641131"/>
                </a:cubicBezTo>
                <a:cubicBezTo>
                  <a:pt x="1770" y="641131"/>
                  <a:pt x="108626" y="441434"/>
                  <a:pt x="157674" y="430924"/>
                </a:cubicBezTo>
                <a:cubicBezTo>
                  <a:pt x="206722" y="420414"/>
                  <a:pt x="250515" y="499241"/>
                  <a:pt x="294308" y="5780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4CB0B5E-5BA1-AE48-BABD-7A2094BD80E7}"/>
              </a:ext>
            </a:extLst>
          </p:cNvPr>
          <p:cNvSpPr/>
          <p:nvPr/>
        </p:nvSpPr>
        <p:spPr>
          <a:xfrm>
            <a:off x="662152" y="3699322"/>
            <a:ext cx="346841" cy="147464"/>
          </a:xfrm>
          <a:custGeom>
            <a:avLst/>
            <a:gdLst>
              <a:gd name="connsiteX0" fmla="*/ 0 w 346841"/>
              <a:gd name="connsiteY0" fmla="*/ 115933 h 147464"/>
              <a:gd name="connsiteX1" fmla="*/ 178676 w 346841"/>
              <a:gd name="connsiteY1" fmla="*/ 319 h 147464"/>
              <a:gd name="connsiteX2" fmla="*/ 346841 w 346841"/>
              <a:gd name="connsiteY2" fmla="*/ 147464 h 14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6841" h="147464">
                <a:moveTo>
                  <a:pt x="0" y="115933"/>
                </a:moveTo>
                <a:cubicBezTo>
                  <a:pt x="60434" y="55498"/>
                  <a:pt x="120869" y="-4936"/>
                  <a:pt x="178676" y="319"/>
                </a:cubicBezTo>
                <a:cubicBezTo>
                  <a:pt x="236483" y="5574"/>
                  <a:pt x="291662" y="76519"/>
                  <a:pt x="346841" y="14746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2F752852-27D6-6844-B876-698FD0A94C66}"/>
              </a:ext>
            </a:extLst>
          </p:cNvPr>
          <p:cNvSpPr/>
          <p:nvPr/>
        </p:nvSpPr>
        <p:spPr>
          <a:xfrm>
            <a:off x="1708742" y="4004441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5C801CE7-C77C-8E49-B316-1DE82DC52E2A}"/>
              </a:ext>
            </a:extLst>
          </p:cNvPr>
          <p:cNvSpPr/>
          <p:nvPr/>
        </p:nvSpPr>
        <p:spPr>
          <a:xfrm>
            <a:off x="1755228" y="4004441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C362DA1D-A5E5-5149-897F-22A144FFAB05}"/>
              </a:ext>
            </a:extLst>
          </p:cNvPr>
          <p:cNvSpPr/>
          <p:nvPr/>
        </p:nvSpPr>
        <p:spPr>
          <a:xfrm>
            <a:off x="1497053" y="3210716"/>
            <a:ext cx="1273011" cy="441167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46D5C944-BC5C-2E4F-9D2E-44D7B13116CD}"/>
              </a:ext>
            </a:extLst>
          </p:cNvPr>
          <p:cNvSpPr/>
          <p:nvPr/>
        </p:nvSpPr>
        <p:spPr>
          <a:xfrm>
            <a:off x="2448910" y="4840475"/>
            <a:ext cx="1272340" cy="571544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18E3DFC9-E391-BF4B-AE84-6763202277E2}"/>
              </a:ext>
            </a:extLst>
          </p:cNvPr>
          <p:cNvSpPr/>
          <p:nvPr/>
        </p:nvSpPr>
        <p:spPr>
          <a:xfrm>
            <a:off x="2522483" y="4298731"/>
            <a:ext cx="367862" cy="609600"/>
          </a:xfrm>
          <a:custGeom>
            <a:avLst/>
            <a:gdLst>
              <a:gd name="connsiteX0" fmla="*/ 0 w 367862"/>
              <a:gd name="connsiteY0" fmla="*/ 609600 h 609600"/>
              <a:gd name="connsiteX1" fmla="*/ 367862 w 367862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862" h="609600">
                <a:moveTo>
                  <a:pt x="0" y="609600"/>
                </a:moveTo>
                <a:lnTo>
                  <a:pt x="36786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50E1EB47-4802-144B-A56F-09720E0B2701}"/>
              </a:ext>
            </a:extLst>
          </p:cNvPr>
          <p:cNvSpPr/>
          <p:nvPr/>
        </p:nvSpPr>
        <p:spPr>
          <a:xfrm>
            <a:off x="3090041" y="4319752"/>
            <a:ext cx="515007" cy="483476"/>
          </a:xfrm>
          <a:custGeom>
            <a:avLst/>
            <a:gdLst>
              <a:gd name="connsiteX0" fmla="*/ 515007 w 515007"/>
              <a:gd name="connsiteY0" fmla="*/ 483476 h 483476"/>
              <a:gd name="connsiteX1" fmla="*/ 0 w 515007"/>
              <a:gd name="connsiteY1" fmla="*/ 0 h 48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5007" h="483476">
                <a:moveTo>
                  <a:pt x="515007" y="483476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E06C4EEB-32FF-204E-A58E-3FC8BA26625D}"/>
              </a:ext>
            </a:extLst>
          </p:cNvPr>
          <p:cNvSpPr/>
          <p:nvPr/>
        </p:nvSpPr>
        <p:spPr>
          <a:xfrm>
            <a:off x="5695229" y="380027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8981106D-9141-6048-A060-98460C535E37}"/>
              </a:ext>
            </a:extLst>
          </p:cNvPr>
          <p:cNvSpPr/>
          <p:nvPr/>
        </p:nvSpPr>
        <p:spPr>
          <a:xfrm>
            <a:off x="5625932" y="4099814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75E2998B-F42B-4549-A038-ABFBCAE0CDD1}"/>
              </a:ext>
            </a:extLst>
          </p:cNvPr>
          <p:cNvSpPr/>
          <p:nvPr/>
        </p:nvSpPr>
        <p:spPr>
          <a:xfrm>
            <a:off x="9301656" y="421448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7EF4C300-00E4-244D-909C-867178E71D97}"/>
              </a:ext>
            </a:extLst>
          </p:cNvPr>
          <p:cNvSpPr/>
          <p:nvPr/>
        </p:nvSpPr>
        <p:spPr>
          <a:xfrm>
            <a:off x="9231100" y="4230413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FE473ED5-0966-F446-8346-4DE7225EC3CE}"/>
              </a:ext>
            </a:extLst>
          </p:cNvPr>
          <p:cNvSpPr/>
          <p:nvPr/>
        </p:nvSpPr>
        <p:spPr>
          <a:xfrm>
            <a:off x="8974267" y="3284165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2324FF46-0BAE-B643-B90E-FBE6EB3AB0ED}"/>
              </a:ext>
            </a:extLst>
          </p:cNvPr>
          <p:cNvSpPr/>
          <p:nvPr/>
        </p:nvSpPr>
        <p:spPr>
          <a:xfrm>
            <a:off x="8903711" y="3300089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746AF29C-CD3B-E54A-AECB-419B3F2A57DB}"/>
              </a:ext>
            </a:extLst>
          </p:cNvPr>
          <p:cNvSpPr/>
          <p:nvPr/>
        </p:nvSpPr>
        <p:spPr>
          <a:xfrm>
            <a:off x="9372212" y="2445146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730EAFD-9291-E94F-B29D-5C4A7B1D6313}"/>
              </a:ext>
            </a:extLst>
          </p:cNvPr>
          <p:cNvSpPr/>
          <p:nvPr/>
        </p:nvSpPr>
        <p:spPr>
          <a:xfrm>
            <a:off x="9301656" y="2461070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1741BCD-30AF-174C-8B8B-995FE96A6C3D}"/>
              </a:ext>
            </a:extLst>
          </p:cNvPr>
          <p:cNvSpPr txBox="1"/>
          <p:nvPr/>
        </p:nvSpPr>
        <p:spPr>
          <a:xfrm>
            <a:off x="1537959" y="3265767"/>
            <a:ext cx="1107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Application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DD16740-43D4-024B-AD03-1A4BCFDA686B}"/>
              </a:ext>
            </a:extLst>
          </p:cNvPr>
          <p:cNvSpPr txBox="1"/>
          <p:nvPr/>
        </p:nvSpPr>
        <p:spPr>
          <a:xfrm>
            <a:off x="1844111" y="4010486"/>
            <a:ext cx="1005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Platform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778B0D-0B60-C344-AFBE-19CBDB739CC2}"/>
              </a:ext>
            </a:extLst>
          </p:cNvPr>
          <p:cNvSpPr txBox="1"/>
          <p:nvPr/>
        </p:nvSpPr>
        <p:spPr>
          <a:xfrm>
            <a:off x="2522483" y="4910301"/>
            <a:ext cx="1080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Stub Resolver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DBBDDA-1B17-9243-8AF5-3CC456DB71D2}"/>
              </a:ext>
            </a:extLst>
          </p:cNvPr>
          <p:cNvSpPr txBox="1"/>
          <p:nvPr/>
        </p:nvSpPr>
        <p:spPr>
          <a:xfrm>
            <a:off x="5762664" y="3947802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Open Recursive</a:t>
            </a:r>
          </a:p>
          <a:p>
            <a:pPr algn="ctr"/>
            <a:r>
              <a:rPr lang="en-AU" sz="1400" dirty="0">
                <a:latin typeface="AhnbergHand" pitchFamily="2" charset="0"/>
              </a:rPr>
              <a:t>Resolver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25B3591-C556-5E4F-AF9B-9D967F4F1042}"/>
              </a:ext>
            </a:extLst>
          </p:cNvPr>
          <p:cNvSpPr txBox="1"/>
          <p:nvPr/>
        </p:nvSpPr>
        <p:spPr>
          <a:xfrm>
            <a:off x="8656203" y="3760786"/>
            <a:ext cx="2191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AU" sz="1400" dirty="0">
                <a:latin typeface="AhnbergHand" pitchFamily="2" charset="0"/>
              </a:rPr>
              <a:t>Authoritative Servers</a:t>
            </a: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B1A9653E-76F7-EF4A-981E-00171909DE84}"/>
              </a:ext>
            </a:extLst>
          </p:cNvPr>
          <p:cNvSpPr/>
          <p:nvPr/>
        </p:nvSpPr>
        <p:spPr>
          <a:xfrm>
            <a:off x="2392989" y="3575139"/>
            <a:ext cx="835039" cy="1388781"/>
          </a:xfrm>
          <a:custGeom>
            <a:avLst/>
            <a:gdLst>
              <a:gd name="connsiteX0" fmla="*/ 45411 w 835039"/>
              <a:gd name="connsiteY0" fmla="*/ 71951 h 1388781"/>
              <a:gd name="connsiteX1" fmla="*/ 76942 w 835039"/>
              <a:gd name="connsiteY1" fmla="*/ 135013 h 1388781"/>
              <a:gd name="connsiteX2" fmla="*/ 760114 w 835039"/>
              <a:gd name="connsiteY2" fmla="*/ 1301661 h 1388781"/>
              <a:gd name="connsiteX3" fmla="*/ 823177 w 835039"/>
              <a:gd name="connsiteY3" fmla="*/ 1175537 h 1388781"/>
              <a:gd name="connsiteX4" fmla="*/ 812666 w 835039"/>
              <a:gd name="connsiteY4" fmla="*/ 1385744 h 1388781"/>
              <a:gd name="connsiteX5" fmla="*/ 623480 w 835039"/>
              <a:gd name="connsiteY5" fmla="*/ 1280640 h 138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5039" h="1388781">
                <a:moveTo>
                  <a:pt x="45411" y="71951"/>
                </a:moveTo>
                <a:cubicBezTo>
                  <a:pt x="1618" y="1006"/>
                  <a:pt x="-42175" y="-69939"/>
                  <a:pt x="76942" y="135013"/>
                </a:cubicBezTo>
                <a:cubicBezTo>
                  <a:pt x="196059" y="339965"/>
                  <a:pt x="635742" y="1128240"/>
                  <a:pt x="760114" y="1301661"/>
                </a:cubicBezTo>
                <a:cubicBezTo>
                  <a:pt x="884486" y="1475082"/>
                  <a:pt x="814418" y="1161523"/>
                  <a:pt x="823177" y="1175537"/>
                </a:cubicBezTo>
                <a:cubicBezTo>
                  <a:pt x="831936" y="1189551"/>
                  <a:pt x="845949" y="1368227"/>
                  <a:pt x="812666" y="1385744"/>
                </a:cubicBezTo>
                <a:cubicBezTo>
                  <a:pt x="779383" y="1403261"/>
                  <a:pt x="701431" y="1341950"/>
                  <a:pt x="623480" y="128064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2ACA639B-D52B-4243-A742-707348CCEB14}"/>
              </a:ext>
            </a:extLst>
          </p:cNvPr>
          <p:cNvSpPr/>
          <p:nvPr/>
        </p:nvSpPr>
        <p:spPr>
          <a:xfrm>
            <a:off x="3741683" y="4173175"/>
            <a:ext cx="1928332" cy="871791"/>
          </a:xfrm>
          <a:custGeom>
            <a:avLst/>
            <a:gdLst>
              <a:gd name="connsiteX0" fmla="*/ 0 w 1928332"/>
              <a:gd name="connsiteY0" fmla="*/ 871791 h 871791"/>
              <a:gd name="connsiteX1" fmla="*/ 63062 w 1928332"/>
              <a:gd name="connsiteY1" fmla="*/ 850770 h 871791"/>
              <a:gd name="connsiteX2" fmla="*/ 1849820 w 1928332"/>
              <a:gd name="connsiteY2" fmla="*/ 62494 h 871791"/>
              <a:gd name="connsiteX3" fmla="*/ 1639614 w 1928332"/>
              <a:gd name="connsiteY3" fmla="*/ 73004 h 871791"/>
              <a:gd name="connsiteX4" fmla="*/ 1902372 w 1928332"/>
              <a:gd name="connsiteY4" fmla="*/ 9942 h 871791"/>
              <a:gd name="connsiteX5" fmla="*/ 1765738 w 1928332"/>
              <a:gd name="connsiteY5" fmla="*/ 314742 h 871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8332" h="871791">
                <a:moveTo>
                  <a:pt x="0" y="871791"/>
                </a:moveTo>
                <a:lnTo>
                  <a:pt x="63062" y="850770"/>
                </a:lnTo>
                <a:lnTo>
                  <a:pt x="1849820" y="62494"/>
                </a:lnTo>
                <a:cubicBezTo>
                  <a:pt x="2112579" y="-67134"/>
                  <a:pt x="1630855" y="81763"/>
                  <a:pt x="1639614" y="73004"/>
                </a:cubicBezTo>
                <a:cubicBezTo>
                  <a:pt x="1648373" y="64245"/>
                  <a:pt x="1881351" y="-30348"/>
                  <a:pt x="1902372" y="9942"/>
                </a:cubicBezTo>
                <a:cubicBezTo>
                  <a:pt x="1923393" y="50232"/>
                  <a:pt x="1844565" y="182487"/>
                  <a:pt x="1765738" y="314742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C5EA6926-B4BB-F04A-92E8-A25C2B0EAC66}"/>
              </a:ext>
            </a:extLst>
          </p:cNvPr>
          <p:cNvSpPr/>
          <p:nvPr/>
        </p:nvSpPr>
        <p:spPr>
          <a:xfrm>
            <a:off x="7262648" y="2963815"/>
            <a:ext cx="1562961" cy="918119"/>
          </a:xfrm>
          <a:custGeom>
            <a:avLst/>
            <a:gdLst>
              <a:gd name="connsiteX0" fmla="*/ 0 w 1562961"/>
              <a:gd name="connsiteY0" fmla="*/ 914502 h 918119"/>
              <a:gd name="connsiteX1" fmla="*/ 378373 w 1562961"/>
              <a:gd name="connsiteY1" fmla="*/ 788378 h 918119"/>
              <a:gd name="connsiteX2" fmla="*/ 1502980 w 1562961"/>
              <a:gd name="connsiteY2" fmla="*/ 63164 h 918119"/>
              <a:gd name="connsiteX3" fmla="*/ 1271752 w 1562961"/>
              <a:gd name="connsiteY3" fmla="*/ 94695 h 918119"/>
              <a:gd name="connsiteX4" fmla="*/ 1555531 w 1562961"/>
              <a:gd name="connsiteY4" fmla="*/ 102 h 918119"/>
              <a:gd name="connsiteX5" fmla="*/ 1471449 w 1562961"/>
              <a:gd name="connsiteY5" fmla="*/ 115716 h 918119"/>
              <a:gd name="connsiteX6" fmla="*/ 1376855 w 1562961"/>
              <a:gd name="connsiteY6" fmla="*/ 220819 h 918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2961" h="918119">
                <a:moveTo>
                  <a:pt x="0" y="914502"/>
                </a:moveTo>
                <a:cubicBezTo>
                  <a:pt x="63938" y="922385"/>
                  <a:pt x="127876" y="930268"/>
                  <a:pt x="378373" y="788378"/>
                </a:cubicBezTo>
                <a:cubicBezTo>
                  <a:pt x="628870" y="646488"/>
                  <a:pt x="1354084" y="178778"/>
                  <a:pt x="1502980" y="63164"/>
                </a:cubicBezTo>
                <a:cubicBezTo>
                  <a:pt x="1651877" y="-52450"/>
                  <a:pt x="1262994" y="105205"/>
                  <a:pt x="1271752" y="94695"/>
                </a:cubicBezTo>
                <a:cubicBezTo>
                  <a:pt x="1280511" y="84185"/>
                  <a:pt x="1522248" y="-3402"/>
                  <a:pt x="1555531" y="102"/>
                </a:cubicBezTo>
                <a:cubicBezTo>
                  <a:pt x="1588814" y="3606"/>
                  <a:pt x="1501228" y="78930"/>
                  <a:pt x="1471449" y="115716"/>
                </a:cubicBezTo>
                <a:cubicBezTo>
                  <a:pt x="1441670" y="152502"/>
                  <a:pt x="1409262" y="186660"/>
                  <a:pt x="1376855" y="22081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EC2A0AAF-6AE8-004E-98B5-86C99E22DFF7}"/>
              </a:ext>
            </a:extLst>
          </p:cNvPr>
          <p:cNvSpPr/>
          <p:nvPr/>
        </p:nvSpPr>
        <p:spPr>
          <a:xfrm>
            <a:off x="7310221" y="3594364"/>
            <a:ext cx="1405394" cy="384007"/>
          </a:xfrm>
          <a:custGeom>
            <a:avLst/>
            <a:gdLst>
              <a:gd name="connsiteX0" fmla="*/ 57531 w 1405394"/>
              <a:gd name="connsiteY0" fmla="*/ 378546 h 384007"/>
              <a:gd name="connsiteX1" fmla="*/ 152124 w 1405394"/>
              <a:gd name="connsiteY1" fmla="*/ 336505 h 384007"/>
              <a:gd name="connsiteX2" fmla="*/ 1360813 w 1405394"/>
              <a:gd name="connsiteY2" fmla="*/ 31705 h 384007"/>
              <a:gd name="connsiteX3" fmla="*/ 1119076 w 1405394"/>
              <a:gd name="connsiteY3" fmla="*/ 10684 h 384007"/>
              <a:gd name="connsiteX4" fmla="*/ 1402855 w 1405394"/>
              <a:gd name="connsiteY4" fmla="*/ 42215 h 384007"/>
              <a:gd name="connsiteX5" fmla="*/ 1234689 w 1405394"/>
              <a:gd name="connsiteY5" fmla="*/ 189360 h 384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5394" h="384007">
                <a:moveTo>
                  <a:pt x="57531" y="378546"/>
                </a:moveTo>
                <a:cubicBezTo>
                  <a:pt x="-3780" y="386429"/>
                  <a:pt x="-65090" y="394312"/>
                  <a:pt x="152124" y="336505"/>
                </a:cubicBezTo>
                <a:cubicBezTo>
                  <a:pt x="369338" y="278698"/>
                  <a:pt x="1199654" y="86008"/>
                  <a:pt x="1360813" y="31705"/>
                </a:cubicBezTo>
                <a:cubicBezTo>
                  <a:pt x="1521972" y="-22599"/>
                  <a:pt x="1112069" y="8932"/>
                  <a:pt x="1119076" y="10684"/>
                </a:cubicBezTo>
                <a:cubicBezTo>
                  <a:pt x="1126083" y="12436"/>
                  <a:pt x="1383586" y="12436"/>
                  <a:pt x="1402855" y="42215"/>
                </a:cubicBezTo>
                <a:cubicBezTo>
                  <a:pt x="1422124" y="71994"/>
                  <a:pt x="1328406" y="130677"/>
                  <a:pt x="1234689" y="18936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2E997464-5598-B04E-AB6E-33A750F08CF8}"/>
              </a:ext>
            </a:extLst>
          </p:cNvPr>
          <p:cNvSpPr/>
          <p:nvPr/>
        </p:nvSpPr>
        <p:spPr>
          <a:xfrm>
            <a:off x="7399283" y="4151586"/>
            <a:ext cx="1580733" cy="493986"/>
          </a:xfrm>
          <a:custGeom>
            <a:avLst/>
            <a:gdLst>
              <a:gd name="connsiteX0" fmla="*/ 0 w 1580733"/>
              <a:gd name="connsiteY0" fmla="*/ 0 h 493986"/>
              <a:gd name="connsiteX1" fmla="*/ 105103 w 1580733"/>
              <a:gd name="connsiteY1" fmla="*/ 10511 h 493986"/>
              <a:gd name="connsiteX2" fmla="*/ 1460938 w 1580733"/>
              <a:gd name="connsiteY2" fmla="*/ 283780 h 493986"/>
              <a:gd name="connsiteX3" fmla="*/ 1355834 w 1580733"/>
              <a:gd name="connsiteY3" fmla="*/ 178676 h 493986"/>
              <a:gd name="connsiteX4" fmla="*/ 1576551 w 1580733"/>
              <a:gd name="connsiteY4" fmla="*/ 294290 h 493986"/>
              <a:gd name="connsiteX5" fmla="*/ 1124607 w 1580733"/>
              <a:gd name="connsiteY5" fmla="*/ 493986 h 493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0733" h="493986">
                <a:moveTo>
                  <a:pt x="0" y="0"/>
                </a:moveTo>
                <a:lnTo>
                  <a:pt x="105103" y="10511"/>
                </a:lnTo>
                <a:cubicBezTo>
                  <a:pt x="348593" y="57808"/>
                  <a:pt x="1252483" y="255753"/>
                  <a:pt x="1460938" y="283780"/>
                </a:cubicBezTo>
                <a:cubicBezTo>
                  <a:pt x="1669393" y="311807"/>
                  <a:pt x="1336565" y="176924"/>
                  <a:pt x="1355834" y="178676"/>
                </a:cubicBezTo>
                <a:cubicBezTo>
                  <a:pt x="1375103" y="180428"/>
                  <a:pt x="1615089" y="241738"/>
                  <a:pt x="1576551" y="294290"/>
                </a:cubicBezTo>
                <a:cubicBezTo>
                  <a:pt x="1538013" y="346842"/>
                  <a:pt x="1331310" y="420414"/>
                  <a:pt x="1124607" y="493986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0333C062-0FF7-3840-9833-07FF0B039742}"/>
              </a:ext>
            </a:extLst>
          </p:cNvPr>
          <p:cNvSpPr/>
          <p:nvPr/>
        </p:nvSpPr>
        <p:spPr>
          <a:xfrm>
            <a:off x="3498523" y="2742549"/>
            <a:ext cx="1541846" cy="2623454"/>
          </a:xfrm>
          <a:custGeom>
            <a:avLst/>
            <a:gdLst>
              <a:gd name="connsiteX0" fmla="*/ 3995353 w 4374432"/>
              <a:gd name="connsiteY0" fmla="*/ 978113 h 2623454"/>
              <a:gd name="connsiteX1" fmla="*/ 4068925 w 4374432"/>
              <a:gd name="connsiteY1" fmla="*/ 652292 h 2623454"/>
              <a:gd name="connsiteX2" fmla="*/ 3743105 w 4374432"/>
              <a:gd name="connsiteY2" fmla="*/ 400044 h 2623454"/>
              <a:gd name="connsiteX3" fmla="*/ 3532898 w 4374432"/>
              <a:gd name="connsiteY3" fmla="*/ 463106 h 2623454"/>
              <a:gd name="connsiteX4" fmla="*/ 3343711 w 4374432"/>
              <a:gd name="connsiteY4" fmla="*/ 242389 h 2623454"/>
              <a:gd name="connsiteX5" fmla="*/ 2008898 w 4374432"/>
              <a:gd name="connsiteY5" fmla="*/ 651 h 2623454"/>
              <a:gd name="connsiteX6" fmla="*/ 1714608 w 4374432"/>
              <a:gd name="connsiteY6" fmla="*/ 168817 h 2623454"/>
              <a:gd name="connsiteX7" fmla="*/ 831739 w 4374432"/>
              <a:gd name="connsiteY7" fmla="*/ 95244 h 2623454"/>
              <a:gd name="connsiteX8" fmla="*/ 295711 w 4374432"/>
              <a:gd name="connsiteY8" fmla="*/ 652292 h 2623454"/>
              <a:gd name="connsiteX9" fmla="*/ 295711 w 4374432"/>
              <a:gd name="connsiteY9" fmla="*/ 830968 h 2623454"/>
              <a:gd name="connsiteX10" fmla="*/ 1422 w 4374432"/>
              <a:gd name="connsiteY10" fmla="*/ 1135768 h 2623454"/>
              <a:gd name="connsiteX11" fmla="*/ 190608 w 4374432"/>
              <a:gd name="connsiteY11" fmla="*/ 1472099 h 2623454"/>
              <a:gd name="connsiteX12" fmla="*/ 348263 w 4374432"/>
              <a:gd name="connsiteY12" fmla="*/ 2008127 h 2623454"/>
              <a:gd name="connsiteX13" fmla="*/ 947353 w 4374432"/>
              <a:gd name="connsiteY13" fmla="*/ 2617727 h 2623454"/>
              <a:gd name="connsiteX14" fmla="*/ 2187574 w 4374432"/>
              <a:gd name="connsiteY14" fmla="*/ 2323437 h 2623454"/>
              <a:gd name="connsiteX15" fmla="*/ 2282167 w 4374432"/>
              <a:gd name="connsiteY15" fmla="*/ 2491603 h 2623454"/>
              <a:gd name="connsiteX16" fmla="*/ 3900760 w 4374432"/>
              <a:gd name="connsiteY16" fmla="*/ 2439051 h 2623454"/>
              <a:gd name="connsiteX17" fmla="*/ 4110967 w 4374432"/>
              <a:gd name="connsiteY17" fmla="*/ 1945065 h 2623454"/>
              <a:gd name="connsiteX18" fmla="*/ 4373725 w 4374432"/>
              <a:gd name="connsiteY18" fmla="*/ 1461589 h 2623454"/>
              <a:gd name="connsiteX19" fmla="*/ 3995353 w 4374432"/>
              <a:gd name="connsiteY19" fmla="*/ 978113 h 2623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4432" h="2623454">
                <a:moveTo>
                  <a:pt x="3995353" y="978113"/>
                </a:moveTo>
                <a:cubicBezTo>
                  <a:pt x="3944553" y="843230"/>
                  <a:pt x="4110966" y="748637"/>
                  <a:pt x="4068925" y="652292"/>
                </a:cubicBezTo>
                <a:cubicBezTo>
                  <a:pt x="4026884" y="555947"/>
                  <a:pt x="3832443" y="431575"/>
                  <a:pt x="3743105" y="400044"/>
                </a:cubicBezTo>
                <a:cubicBezTo>
                  <a:pt x="3653767" y="368513"/>
                  <a:pt x="3599464" y="489382"/>
                  <a:pt x="3532898" y="463106"/>
                </a:cubicBezTo>
                <a:cubicBezTo>
                  <a:pt x="3466332" y="436830"/>
                  <a:pt x="3597711" y="319465"/>
                  <a:pt x="3343711" y="242389"/>
                </a:cubicBezTo>
                <a:cubicBezTo>
                  <a:pt x="3089711" y="165313"/>
                  <a:pt x="2280415" y="12913"/>
                  <a:pt x="2008898" y="651"/>
                </a:cubicBezTo>
                <a:cubicBezTo>
                  <a:pt x="1737381" y="-11611"/>
                  <a:pt x="1910801" y="153051"/>
                  <a:pt x="1714608" y="168817"/>
                </a:cubicBezTo>
                <a:cubicBezTo>
                  <a:pt x="1518415" y="184582"/>
                  <a:pt x="1068222" y="14665"/>
                  <a:pt x="831739" y="95244"/>
                </a:cubicBezTo>
                <a:cubicBezTo>
                  <a:pt x="595256" y="175823"/>
                  <a:pt x="385049" y="529671"/>
                  <a:pt x="295711" y="652292"/>
                </a:cubicBezTo>
                <a:cubicBezTo>
                  <a:pt x="206373" y="774913"/>
                  <a:pt x="344759" y="750389"/>
                  <a:pt x="295711" y="830968"/>
                </a:cubicBezTo>
                <a:cubicBezTo>
                  <a:pt x="246663" y="911547"/>
                  <a:pt x="18939" y="1028913"/>
                  <a:pt x="1422" y="1135768"/>
                </a:cubicBezTo>
                <a:cubicBezTo>
                  <a:pt x="-16095" y="1242623"/>
                  <a:pt x="132801" y="1326706"/>
                  <a:pt x="190608" y="1472099"/>
                </a:cubicBezTo>
                <a:cubicBezTo>
                  <a:pt x="248415" y="1617492"/>
                  <a:pt x="222139" y="1817189"/>
                  <a:pt x="348263" y="2008127"/>
                </a:cubicBezTo>
                <a:cubicBezTo>
                  <a:pt x="474387" y="2199065"/>
                  <a:pt x="640801" y="2565175"/>
                  <a:pt x="947353" y="2617727"/>
                </a:cubicBezTo>
                <a:cubicBezTo>
                  <a:pt x="1253905" y="2670279"/>
                  <a:pt x="1965105" y="2344458"/>
                  <a:pt x="2187574" y="2323437"/>
                </a:cubicBezTo>
                <a:cubicBezTo>
                  <a:pt x="2410043" y="2302416"/>
                  <a:pt x="1996636" y="2472334"/>
                  <a:pt x="2282167" y="2491603"/>
                </a:cubicBezTo>
                <a:cubicBezTo>
                  <a:pt x="2567698" y="2510872"/>
                  <a:pt x="3595960" y="2530141"/>
                  <a:pt x="3900760" y="2439051"/>
                </a:cubicBezTo>
                <a:cubicBezTo>
                  <a:pt x="4205560" y="2347961"/>
                  <a:pt x="4032140" y="2107975"/>
                  <a:pt x="4110967" y="1945065"/>
                </a:cubicBezTo>
                <a:cubicBezTo>
                  <a:pt x="4189794" y="1782155"/>
                  <a:pt x="4387739" y="1620996"/>
                  <a:pt x="4373725" y="1461589"/>
                </a:cubicBezTo>
                <a:cubicBezTo>
                  <a:pt x="4359711" y="1302182"/>
                  <a:pt x="4046153" y="1112996"/>
                  <a:pt x="3995353" y="978113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5289F2-F83F-5A47-A5C8-269B563D5393}"/>
              </a:ext>
            </a:extLst>
          </p:cNvPr>
          <p:cNvSpPr txBox="1"/>
          <p:nvPr/>
        </p:nvSpPr>
        <p:spPr>
          <a:xfrm>
            <a:off x="3631579" y="3630953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Local ISP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45F10AF-BFDD-6A49-9EF1-4AA52D5B2CF2}"/>
              </a:ext>
            </a:extLst>
          </p:cNvPr>
          <p:cNvSpPr txBox="1"/>
          <p:nvPr/>
        </p:nvSpPr>
        <p:spPr>
          <a:xfrm>
            <a:off x="3125392" y="2196847"/>
            <a:ext cx="1422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DNS over TLS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3D61045-2BE3-484E-816F-BB6C22482E2F}"/>
              </a:ext>
            </a:extLst>
          </p:cNvPr>
          <p:cNvSpPr txBox="1"/>
          <p:nvPr/>
        </p:nvSpPr>
        <p:spPr>
          <a:xfrm>
            <a:off x="803903" y="5740558"/>
            <a:ext cx="2258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Platform Leaks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A8AF6E4-5F20-5546-8B75-62C06A2623C6}"/>
              </a:ext>
            </a:extLst>
          </p:cNvPr>
          <p:cNvSpPr txBox="1"/>
          <p:nvPr/>
        </p:nvSpPr>
        <p:spPr>
          <a:xfrm>
            <a:off x="3576373" y="5588389"/>
            <a:ext cx="1697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CFCE"/>
                </a:solidFill>
                <a:latin typeface="AhnbergHand" pitchFamily="2" charset="0"/>
              </a:rPr>
              <a:t>ISP</a:t>
            </a:r>
          </a:p>
          <a:p>
            <a:r>
              <a:rPr lang="en-AU" sz="2000" b="1" dirty="0">
                <a:solidFill>
                  <a:srgbClr val="FFCFCE"/>
                </a:solidFill>
                <a:latin typeface="AhnbergHand" pitchFamily="2" charset="0"/>
              </a:rPr>
              <a:t>interception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066637-04A0-1245-B087-0DED374731CE}"/>
              </a:ext>
            </a:extLst>
          </p:cNvPr>
          <p:cNvSpPr txBox="1"/>
          <p:nvPr/>
        </p:nvSpPr>
        <p:spPr>
          <a:xfrm>
            <a:off x="5219827" y="5352543"/>
            <a:ext cx="1697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CFCE"/>
                </a:solidFill>
                <a:latin typeface="AhnbergHand" pitchFamily="2" charset="0"/>
              </a:rPr>
              <a:t>transit</a:t>
            </a:r>
          </a:p>
          <a:p>
            <a:r>
              <a:rPr lang="en-AU" sz="2000" b="1" dirty="0">
                <a:solidFill>
                  <a:srgbClr val="FFCFCE"/>
                </a:solidFill>
                <a:latin typeface="AhnbergHand" pitchFamily="2" charset="0"/>
              </a:rPr>
              <a:t>interception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1D4F263-7D25-8448-8EF2-9F2B79F1A7A8}"/>
              </a:ext>
            </a:extLst>
          </p:cNvPr>
          <p:cNvSpPr txBox="1"/>
          <p:nvPr/>
        </p:nvSpPr>
        <p:spPr>
          <a:xfrm>
            <a:off x="6710034" y="4973530"/>
            <a:ext cx="12250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resolver</a:t>
            </a:r>
          </a:p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leaks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C29C6BC3-75F6-8644-B458-1F2C628E848C}"/>
              </a:ext>
            </a:extLst>
          </p:cNvPr>
          <p:cNvSpPr/>
          <p:nvPr/>
        </p:nvSpPr>
        <p:spPr>
          <a:xfrm>
            <a:off x="1566041" y="4824483"/>
            <a:ext cx="567559" cy="914165"/>
          </a:xfrm>
          <a:custGeom>
            <a:avLst/>
            <a:gdLst>
              <a:gd name="connsiteX0" fmla="*/ 0 w 567559"/>
              <a:gd name="connsiteY0" fmla="*/ 914165 h 914165"/>
              <a:gd name="connsiteX1" fmla="*/ 504497 w 567559"/>
              <a:gd name="connsiteY1" fmla="*/ 41807 h 914165"/>
              <a:gd name="connsiteX2" fmla="*/ 325821 w 567559"/>
              <a:gd name="connsiteY2" fmla="*/ 125889 h 914165"/>
              <a:gd name="connsiteX3" fmla="*/ 493987 w 567559"/>
              <a:gd name="connsiteY3" fmla="*/ 10276 h 914165"/>
              <a:gd name="connsiteX4" fmla="*/ 567559 w 567559"/>
              <a:gd name="connsiteY4" fmla="*/ 146910 h 91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559" h="914165">
                <a:moveTo>
                  <a:pt x="0" y="914165"/>
                </a:moveTo>
                <a:cubicBezTo>
                  <a:pt x="225097" y="543675"/>
                  <a:pt x="450194" y="173186"/>
                  <a:pt x="504497" y="41807"/>
                </a:cubicBezTo>
                <a:cubicBezTo>
                  <a:pt x="558800" y="-89572"/>
                  <a:pt x="327573" y="131144"/>
                  <a:pt x="325821" y="125889"/>
                </a:cubicBezTo>
                <a:cubicBezTo>
                  <a:pt x="324069" y="120634"/>
                  <a:pt x="453697" y="6773"/>
                  <a:pt x="493987" y="10276"/>
                </a:cubicBezTo>
                <a:cubicBezTo>
                  <a:pt x="534277" y="13779"/>
                  <a:pt x="550918" y="80344"/>
                  <a:pt x="567559" y="14691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F86C2CF1-3451-9349-B430-CCBE79BD2FF3}"/>
              </a:ext>
            </a:extLst>
          </p:cNvPr>
          <p:cNvSpPr/>
          <p:nvPr/>
        </p:nvSpPr>
        <p:spPr>
          <a:xfrm>
            <a:off x="4263734" y="4714828"/>
            <a:ext cx="567559" cy="914165"/>
          </a:xfrm>
          <a:custGeom>
            <a:avLst/>
            <a:gdLst>
              <a:gd name="connsiteX0" fmla="*/ 0 w 567559"/>
              <a:gd name="connsiteY0" fmla="*/ 914165 h 914165"/>
              <a:gd name="connsiteX1" fmla="*/ 504497 w 567559"/>
              <a:gd name="connsiteY1" fmla="*/ 41807 h 914165"/>
              <a:gd name="connsiteX2" fmla="*/ 325821 w 567559"/>
              <a:gd name="connsiteY2" fmla="*/ 125889 h 914165"/>
              <a:gd name="connsiteX3" fmla="*/ 493987 w 567559"/>
              <a:gd name="connsiteY3" fmla="*/ 10276 h 914165"/>
              <a:gd name="connsiteX4" fmla="*/ 567559 w 567559"/>
              <a:gd name="connsiteY4" fmla="*/ 146910 h 91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559" h="914165">
                <a:moveTo>
                  <a:pt x="0" y="914165"/>
                </a:moveTo>
                <a:cubicBezTo>
                  <a:pt x="225097" y="543675"/>
                  <a:pt x="450194" y="173186"/>
                  <a:pt x="504497" y="41807"/>
                </a:cubicBezTo>
                <a:cubicBezTo>
                  <a:pt x="558800" y="-89572"/>
                  <a:pt x="327573" y="131144"/>
                  <a:pt x="325821" y="125889"/>
                </a:cubicBezTo>
                <a:cubicBezTo>
                  <a:pt x="324069" y="120634"/>
                  <a:pt x="453697" y="6773"/>
                  <a:pt x="493987" y="10276"/>
                </a:cubicBezTo>
                <a:cubicBezTo>
                  <a:pt x="534277" y="13779"/>
                  <a:pt x="550918" y="80344"/>
                  <a:pt x="567559" y="14691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C6E0FAF4-9CE4-CE44-81B1-3A66900CE8EF}"/>
              </a:ext>
            </a:extLst>
          </p:cNvPr>
          <p:cNvSpPr/>
          <p:nvPr/>
        </p:nvSpPr>
        <p:spPr>
          <a:xfrm>
            <a:off x="5317632" y="4463330"/>
            <a:ext cx="336934" cy="875925"/>
          </a:xfrm>
          <a:custGeom>
            <a:avLst/>
            <a:gdLst>
              <a:gd name="connsiteX0" fmla="*/ 336934 w 336934"/>
              <a:gd name="connsiteY0" fmla="*/ 875925 h 875925"/>
              <a:gd name="connsiteX1" fmla="*/ 95196 w 336934"/>
              <a:gd name="connsiteY1" fmla="*/ 24587 h 875925"/>
              <a:gd name="connsiteX2" fmla="*/ 602 w 336934"/>
              <a:gd name="connsiteY2" fmla="*/ 224284 h 875925"/>
              <a:gd name="connsiteX3" fmla="*/ 63665 w 336934"/>
              <a:gd name="connsiteY3" fmla="*/ 3567 h 875925"/>
              <a:gd name="connsiteX4" fmla="*/ 231830 w 336934"/>
              <a:gd name="connsiteY4" fmla="*/ 108670 h 87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934" h="875925">
                <a:moveTo>
                  <a:pt x="336934" y="875925"/>
                </a:moveTo>
                <a:cubicBezTo>
                  <a:pt x="244092" y="504559"/>
                  <a:pt x="151251" y="133194"/>
                  <a:pt x="95196" y="24587"/>
                </a:cubicBezTo>
                <a:cubicBezTo>
                  <a:pt x="39141" y="-84020"/>
                  <a:pt x="5857" y="227787"/>
                  <a:pt x="602" y="224284"/>
                </a:cubicBezTo>
                <a:cubicBezTo>
                  <a:pt x="-4653" y="220781"/>
                  <a:pt x="25127" y="22836"/>
                  <a:pt x="63665" y="3567"/>
                </a:cubicBezTo>
                <a:cubicBezTo>
                  <a:pt x="102203" y="-15702"/>
                  <a:pt x="167016" y="46484"/>
                  <a:pt x="231830" y="10867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E1314C6A-A698-904E-AC6D-A6805FF03BB9}"/>
              </a:ext>
            </a:extLst>
          </p:cNvPr>
          <p:cNvSpPr/>
          <p:nvPr/>
        </p:nvSpPr>
        <p:spPr>
          <a:xfrm>
            <a:off x="6564866" y="4548725"/>
            <a:ext cx="435024" cy="475220"/>
          </a:xfrm>
          <a:custGeom>
            <a:avLst/>
            <a:gdLst>
              <a:gd name="connsiteX0" fmla="*/ 435024 w 435024"/>
              <a:gd name="connsiteY0" fmla="*/ 475220 h 475220"/>
              <a:gd name="connsiteX1" fmla="*/ 319410 w 435024"/>
              <a:gd name="connsiteY1" fmla="*/ 349096 h 475220"/>
              <a:gd name="connsiteX2" fmla="*/ 14610 w 435024"/>
              <a:gd name="connsiteY2" fmla="*/ 2254 h 475220"/>
              <a:gd name="connsiteX3" fmla="*/ 46141 w 435024"/>
              <a:gd name="connsiteY3" fmla="*/ 191441 h 475220"/>
              <a:gd name="connsiteX4" fmla="*/ 25120 w 435024"/>
              <a:gd name="connsiteY4" fmla="*/ 23275 h 475220"/>
              <a:gd name="connsiteX5" fmla="*/ 235327 w 435024"/>
              <a:gd name="connsiteY5" fmla="*/ 65316 h 475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024" h="475220">
                <a:moveTo>
                  <a:pt x="435024" y="475220"/>
                </a:moveTo>
                <a:cubicBezTo>
                  <a:pt x="412251" y="451572"/>
                  <a:pt x="389479" y="427924"/>
                  <a:pt x="319410" y="349096"/>
                </a:cubicBezTo>
                <a:cubicBezTo>
                  <a:pt x="249341" y="270268"/>
                  <a:pt x="60155" y="28530"/>
                  <a:pt x="14610" y="2254"/>
                </a:cubicBezTo>
                <a:cubicBezTo>
                  <a:pt x="-30935" y="-24022"/>
                  <a:pt x="44389" y="187938"/>
                  <a:pt x="46141" y="191441"/>
                </a:cubicBezTo>
                <a:cubicBezTo>
                  <a:pt x="47893" y="194944"/>
                  <a:pt x="-6411" y="44296"/>
                  <a:pt x="25120" y="23275"/>
                </a:cubicBezTo>
                <a:cubicBezTo>
                  <a:pt x="56651" y="2254"/>
                  <a:pt x="145989" y="33785"/>
                  <a:pt x="235327" y="65316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6A00A6-AD49-3343-B2E2-546F3E0A741B}"/>
              </a:ext>
            </a:extLst>
          </p:cNvPr>
          <p:cNvSpPr txBox="1"/>
          <p:nvPr/>
        </p:nvSpPr>
        <p:spPr>
          <a:xfrm>
            <a:off x="8433230" y="4767525"/>
            <a:ext cx="848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ECS</a:t>
            </a:r>
          </a:p>
          <a:p>
            <a:r>
              <a:rPr lang="en-AU" sz="2000" b="1" dirty="0">
                <a:solidFill>
                  <a:srgbClr val="FF0000"/>
                </a:solidFill>
                <a:latin typeface="AhnbergHand" pitchFamily="2" charset="0"/>
              </a:rPr>
              <a:t>leaks</a:t>
            </a: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7922B739-E8FA-B744-894F-3A6EE583119A}"/>
              </a:ext>
            </a:extLst>
          </p:cNvPr>
          <p:cNvSpPr/>
          <p:nvPr/>
        </p:nvSpPr>
        <p:spPr>
          <a:xfrm>
            <a:off x="8289693" y="4424854"/>
            <a:ext cx="435024" cy="320101"/>
          </a:xfrm>
          <a:custGeom>
            <a:avLst/>
            <a:gdLst>
              <a:gd name="connsiteX0" fmla="*/ 435024 w 435024"/>
              <a:gd name="connsiteY0" fmla="*/ 475220 h 475220"/>
              <a:gd name="connsiteX1" fmla="*/ 319410 w 435024"/>
              <a:gd name="connsiteY1" fmla="*/ 349096 h 475220"/>
              <a:gd name="connsiteX2" fmla="*/ 14610 w 435024"/>
              <a:gd name="connsiteY2" fmla="*/ 2254 h 475220"/>
              <a:gd name="connsiteX3" fmla="*/ 46141 w 435024"/>
              <a:gd name="connsiteY3" fmla="*/ 191441 h 475220"/>
              <a:gd name="connsiteX4" fmla="*/ 25120 w 435024"/>
              <a:gd name="connsiteY4" fmla="*/ 23275 h 475220"/>
              <a:gd name="connsiteX5" fmla="*/ 235327 w 435024"/>
              <a:gd name="connsiteY5" fmla="*/ 65316 h 475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024" h="475220">
                <a:moveTo>
                  <a:pt x="435024" y="475220"/>
                </a:moveTo>
                <a:cubicBezTo>
                  <a:pt x="412251" y="451572"/>
                  <a:pt x="389479" y="427924"/>
                  <a:pt x="319410" y="349096"/>
                </a:cubicBezTo>
                <a:cubicBezTo>
                  <a:pt x="249341" y="270268"/>
                  <a:pt x="60155" y="28530"/>
                  <a:pt x="14610" y="2254"/>
                </a:cubicBezTo>
                <a:cubicBezTo>
                  <a:pt x="-30935" y="-24022"/>
                  <a:pt x="44389" y="187938"/>
                  <a:pt x="46141" y="191441"/>
                </a:cubicBezTo>
                <a:cubicBezTo>
                  <a:pt x="47893" y="194944"/>
                  <a:pt x="-6411" y="44296"/>
                  <a:pt x="25120" y="23275"/>
                </a:cubicBezTo>
                <a:cubicBezTo>
                  <a:pt x="56651" y="2254"/>
                  <a:pt x="145989" y="33785"/>
                  <a:pt x="235327" y="65316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01BE3410-DBE2-934C-8F18-911E41BF9F26}"/>
              </a:ext>
            </a:extLst>
          </p:cNvPr>
          <p:cNvSpPr/>
          <p:nvPr/>
        </p:nvSpPr>
        <p:spPr>
          <a:xfrm>
            <a:off x="3500875" y="5628993"/>
            <a:ext cx="1313793" cy="686077"/>
          </a:xfrm>
          <a:custGeom>
            <a:avLst/>
            <a:gdLst>
              <a:gd name="connsiteX0" fmla="*/ 0 w 1313793"/>
              <a:gd name="connsiteY0" fmla="*/ 653810 h 686077"/>
              <a:gd name="connsiteX1" fmla="*/ 252248 w 1313793"/>
              <a:gd name="connsiteY1" fmla="*/ 475134 h 686077"/>
              <a:gd name="connsiteX2" fmla="*/ 945931 w 1313793"/>
              <a:gd name="connsiteY2" fmla="*/ 2169 h 686077"/>
              <a:gd name="connsiteX3" fmla="*/ 557048 w 1313793"/>
              <a:gd name="connsiteY3" fmla="*/ 685341 h 686077"/>
              <a:gd name="connsiteX4" fmla="*/ 1313793 w 1313793"/>
              <a:gd name="connsiteY4" fmla="*/ 107272 h 686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3793" h="686077">
                <a:moveTo>
                  <a:pt x="0" y="653810"/>
                </a:moveTo>
                <a:cubicBezTo>
                  <a:pt x="47296" y="618775"/>
                  <a:pt x="252248" y="475134"/>
                  <a:pt x="252248" y="475134"/>
                </a:cubicBezTo>
                <a:cubicBezTo>
                  <a:pt x="409903" y="366527"/>
                  <a:pt x="895131" y="-32865"/>
                  <a:pt x="945931" y="2169"/>
                </a:cubicBezTo>
                <a:cubicBezTo>
                  <a:pt x="996731" y="37203"/>
                  <a:pt x="495738" y="667824"/>
                  <a:pt x="557048" y="685341"/>
                </a:cubicBezTo>
                <a:cubicBezTo>
                  <a:pt x="618358" y="702858"/>
                  <a:pt x="966075" y="405065"/>
                  <a:pt x="1313793" y="10727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26694CB5-F7B8-0043-BF80-6C6842945094}"/>
              </a:ext>
            </a:extLst>
          </p:cNvPr>
          <p:cNvSpPr/>
          <p:nvPr/>
        </p:nvSpPr>
        <p:spPr>
          <a:xfrm>
            <a:off x="5115558" y="5303793"/>
            <a:ext cx="1313793" cy="686077"/>
          </a:xfrm>
          <a:custGeom>
            <a:avLst/>
            <a:gdLst>
              <a:gd name="connsiteX0" fmla="*/ 0 w 1313793"/>
              <a:gd name="connsiteY0" fmla="*/ 653810 h 686077"/>
              <a:gd name="connsiteX1" fmla="*/ 252248 w 1313793"/>
              <a:gd name="connsiteY1" fmla="*/ 475134 h 686077"/>
              <a:gd name="connsiteX2" fmla="*/ 945931 w 1313793"/>
              <a:gd name="connsiteY2" fmla="*/ 2169 h 686077"/>
              <a:gd name="connsiteX3" fmla="*/ 557048 w 1313793"/>
              <a:gd name="connsiteY3" fmla="*/ 685341 h 686077"/>
              <a:gd name="connsiteX4" fmla="*/ 1313793 w 1313793"/>
              <a:gd name="connsiteY4" fmla="*/ 107272 h 686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3793" h="686077">
                <a:moveTo>
                  <a:pt x="0" y="653810"/>
                </a:moveTo>
                <a:cubicBezTo>
                  <a:pt x="47296" y="618775"/>
                  <a:pt x="252248" y="475134"/>
                  <a:pt x="252248" y="475134"/>
                </a:cubicBezTo>
                <a:cubicBezTo>
                  <a:pt x="409903" y="366527"/>
                  <a:pt x="895131" y="-32865"/>
                  <a:pt x="945931" y="2169"/>
                </a:cubicBezTo>
                <a:cubicBezTo>
                  <a:pt x="996731" y="37203"/>
                  <a:pt x="495738" y="667824"/>
                  <a:pt x="557048" y="685341"/>
                </a:cubicBezTo>
                <a:cubicBezTo>
                  <a:pt x="618358" y="702858"/>
                  <a:pt x="966075" y="405065"/>
                  <a:pt x="1313793" y="10727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3184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061DE-4D3C-7148-B307-1DDE07647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268" y="1405380"/>
            <a:ext cx="10515600" cy="1325563"/>
          </a:xfrm>
        </p:spPr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Sealing it up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9FB79BB3-B202-0F4B-B120-8103AC06CCAA}"/>
              </a:ext>
            </a:extLst>
          </p:cNvPr>
          <p:cNvSpPr/>
          <p:nvPr/>
        </p:nvSpPr>
        <p:spPr>
          <a:xfrm>
            <a:off x="729410" y="3310759"/>
            <a:ext cx="281774" cy="269776"/>
          </a:xfrm>
          <a:custGeom>
            <a:avLst/>
            <a:gdLst>
              <a:gd name="connsiteX0" fmla="*/ 100907 w 281774"/>
              <a:gd name="connsiteY0" fmla="*/ 0 h 269776"/>
              <a:gd name="connsiteX1" fmla="*/ 6314 w 281774"/>
              <a:gd name="connsiteY1" fmla="*/ 231227 h 269776"/>
              <a:gd name="connsiteX2" fmla="*/ 258562 w 281774"/>
              <a:gd name="connsiteY2" fmla="*/ 262758 h 269776"/>
              <a:gd name="connsiteX3" fmla="*/ 258562 w 281774"/>
              <a:gd name="connsiteY3" fmla="*/ 157655 h 269776"/>
              <a:gd name="connsiteX4" fmla="*/ 153459 w 281774"/>
              <a:gd name="connsiteY4" fmla="*/ 63062 h 269776"/>
              <a:gd name="connsiteX5" fmla="*/ 174480 w 281774"/>
              <a:gd name="connsiteY5" fmla="*/ 63062 h 26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774" h="269776">
                <a:moveTo>
                  <a:pt x="100907" y="0"/>
                </a:moveTo>
                <a:cubicBezTo>
                  <a:pt x="40472" y="93717"/>
                  <a:pt x="-19962" y="187434"/>
                  <a:pt x="6314" y="231227"/>
                </a:cubicBezTo>
                <a:cubicBezTo>
                  <a:pt x="32590" y="275020"/>
                  <a:pt x="216521" y="275020"/>
                  <a:pt x="258562" y="262758"/>
                </a:cubicBezTo>
                <a:cubicBezTo>
                  <a:pt x="300603" y="250496"/>
                  <a:pt x="276079" y="190938"/>
                  <a:pt x="258562" y="157655"/>
                </a:cubicBezTo>
                <a:cubicBezTo>
                  <a:pt x="241045" y="124372"/>
                  <a:pt x="167473" y="78827"/>
                  <a:pt x="153459" y="63062"/>
                </a:cubicBezTo>
                <a:cubicBezTo>
                  <a:pt x="139445" y="47297"/>
                  <a:pt x="156962" y="55179"/>
                  <a:pt x="174480" y="6306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C4E845E7-E286-BC41-B664-3E3E99661861}"/>
              </a:ext>
            </a:extLst>
          </p:cNvPr>
          <p:cNvSpPr/>
          <p:nvPr/>
        </p:nvSpPr>
        <p:spPr>
          <a:xfrm>
            <a:off x="714685" y="3626069"/>
            <a:ext cx="294308" cy="641131"/>
          </a:xfrm>
          <a:custGeom>
            <a:avLst/>
            <a:gdLst>
              <a:gd name="connsiteX0" fmla="*/ 136653 w 294308"/>
              <a:gd name="connsiteY0" fmla="*/ 0 h 641131"/>
              <a:gd name="connsiteX1" fmla="*/ 147163 w 294308"/>
              <a:gd name="connsiteY1" fmla="*/ 430924 h 641131"/>
              <a:gd name="connsiteX2" fmla="*/ 18 w 294308"/>
              <a:gd name="connsiteY2" fmla="*/ 641131 h 641131"/>
              <a:gd name="connsiteX3" fmla="*/ 157674 w 294308"/>
              <a:gd name="connsiteY3" fmla="*/ 430924 h 641131"/>
              <a:gd name="connsiteX4" fmla="*/ 294308 w 294308"/>
              <a:gd name="connsiteY4" fmla="*/ 578069 h 6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308" h="641131">
                <a:moveTo>
                  <a:pt x="136653" y="0"/>
                </a:moveTo>
                <a:cubicBezTo>
                  <a:pt x="153294" y="162034"/>
                  <a:pt x="169935" y="324069"/>
                  <a:pt x="147163" y="430924"/>
                </a:cubicBezTo>
                <a:cubicBezTo>
                  <a:pt x="124391" y="537779"/>
                  <a:pt x="-1734" y="641131"/>
                  <a:pt x="18" y="641131"/>
                </a:cubicBezTo>
                <a:cubicBezTo>
                  <a:pt x="1770" y="641131"/>
                  <a:pt x="108626" y="441434"/>
                  <a:pt x="157674" y="430924"/>
                </a:cubicBezTo>
                <a:cubicBezTo>
                  <a:pt x="206722" y="420414"/>
                  <a:pt x="250515" y="499241"/>
                  <a:pt x="294308" y="5780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7961C36F-92A0-7644-91E6-EA6351A872DC}"/>
              </a:ext>
            </a:extLst>
          </p:cNvPr>
          <p:cNvSpPr/>
          <p:nvPr/>
        </p:nvSpPr>
        <p:spPr>
          <a:xfrm>
            <a:off x="662152" y="3699322"/>
            <a:ext cx="346841" cy="147464"/>
          </a:xfrm>
          <a:custGeom>
            <a:avLst/>
            <a:gdLst>
              <a:gd name="connsiteX0" fmla="*/ 0 w 346841"/>
              <a:gd name="connsiteY0" fmla="*/ 115933 h 147464"/>
              <a:gd name="connsiteX1" fmla="*/ 178676 w 346841"/>
              <a:gd name="connsiteY1" fmla="*/ 319 h 147464"/>
              <a:gd name="connsiteX2" fmla="*/ 346841 w 346841"/>
              <a:gd name="connsiteY2" fmla="*/ 147464 h 14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6841" h="147464">
                <a:moveTo>
                  <a:pt x="0" y="115933"/>
                </a:moveTo>
                <a:cubicBezTo>
                  <a:pt x="60434" y="55498"/>
                  <a:pt x="120869" y="-4936"/>
                  <a:pt x="178676" y="319"/>
                </a:cubicBezTo>
                <a:cubicBezTo>
                  <a:pt x="236483" y="5574"/>
                  <a:pt x="291662" y="76519"/>
                  <a:pt x="346841" y="14746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476C04B-B968-A448-B60B-0980E99ED2B0}"/>
              </a:ext>
            </a:extLst>
          </p:cNvPr>
          <p:cNvSpPr/>
          <p:nvPr/>
        </p:nvSpPr>
        <p:spPr>
          <a:xfrm>
            <a:off x="1708742" y="4004441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F3CAAE8-1DC2-9D4F-8657-2BA92669C430}"/>
              </a:ext>
            </a:extLst>
          </p:cNvPr>
          <p:cNvSpPr/>
          <p:nvPr/>
        </p:nvSpPr>
        <p:spPr>
          <a:xfrm>
            <a:off x="1755228" y="4004441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E24A824-DE7A-4140-A469-739CAC7F37E2}"/>
              </a:ext>
            </a:extLst>
          </p:cNvPr>
          <p:cNvSpPr/>
          <p:nvPr/>
        </p:nvSpPr>
        <p:spPr>
          <a:xfrm>
            <a:off x="1497053" y="3210716"/>
            <a:ext cx="1273011" cy="441167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D280B7-B1A0-AB42-8850-C60E193069CF}"/>
              </a:ext>
            </a:extLst>
          </p:cNvPr>
          <p:cNvSpPr/>
          <p:nvPr/>
        </p:nvSpPr>
        <p:spPr>
          <a:xfrm>
            <a:off x="2448910" y="4840475"/>
            <a:ext cx="1272340" cy="571544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74EC005-51D5-704B-BB14-4EC3E8F82C4B}"/>
              </a:ext>
            </a:extLst>
          </p:cNvPr>
          <p:cNvSpPr/>
          <p:nvPr/>
        </p:nvSpPr>
        <p:spPr>
          <a:xfrm>
            <a:off x="2522483" y="4298731"/>
            <a:ext cx="367862" cy="609600"/>
          </a:xfrm>
          <a:custGeom>
            <a:avLst/>
            <a:gdLst>
              <a:gd name="connsiteX0" fmla="*/ 0 w 367862"/>
              <a:gd name="connsiteY0" fmla="*/ 609600 h 609600"/>
              <a:gd name="connsiteX1" fmla="*/ 367862 w 367862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862" h="609600">
                <a:moveTo>
                  <a:pt x="0" y="609600"/>
                </a:moveTo>
                <a:lnTo>
                  <a:pt x="36786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F6CCA8B2-737B-6B45-8641-F5EA517412FC}"/>
              </a:ext>
            </a:extLst>
          </p:cNvPr>
          <p:cNvSpPr/>
          <p:nvPr/>
        </p:nvSpPr>
        <p:spPr>
          <a:xfrm>
            <a:off x="3090041" y="4319752"/>
            <a:ext cx="515007" cy="483476"/>
          </a:xfrm>
          <a:custGeom>
            <a:avLst/>
            <a:gdLst>
              <a:gd name="connsiteX0" fmla="*/ 515007 w 515007"/>
              <a:gd name="connsiteY0" fmla="*/ 483476 h 483476"/>
              <a:gd name="connsiteX1" fmla="*/ 0 w 515007"/>
              <a:gd name="connsiteY1" fmla="*/ 0 h 48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5007" h="483476">
                <a:moveTo>
                  <a:pt x="515007" y="483476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934655D1-0B4C-7C4A-AC86-8E792C022D16}"/>
              </a:ext>
            </a:extLst>
          </p:cNvPr>
          <p:cNvSpPr/>
          <p:nvPr/>
        </p:nvSpPr>
        <p:spPr>
          <a:xfrm>
            <a:off x="5695229" y="380027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3275CF1-9161-CA4F-821D-8A2E71DCD699}"/>
              </a:ext>
            </a:extLst>
          </p:cNvPr>
          <p:cNvSpPr/>
          <p:nvPr/>
        </p:nvSpPr>
        <p:spPr>
          <a:xfrm>
            <a:off x="5625932" y="4099814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8879E399-781C-5A4A-8C22-32619380077E}"/>
              </a:ext>
            </a:extLst>
          </p:cNvPr>
          <p:cNvSpPr/>
          <p:nvPr/>
        </p:nvSpPr>
        <p:spPr>
          <a:xfrm>
            <a:off x="9301656" y="421448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419A0025-D47B-FD4D-A163-F4EEC1BAC21E}"/>
              </a:ext>
            </a:extLst>
          </p:cNvPr>
          <p:cNvSpPr/>
          <p:nvPr/>
        </p:nvSpPr>
        <p:spPr>
          <a:xfrm>
            <a:off x="9231100" y="4230413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B92F3A9C-FEC1-E54B-B10B-75D60DE444E4}"/>
              </a:ext>
            </a:extLst>
          </p:cNvPr>
          <p:cNvSpPr/>
          <p:nvPr/>
        </p:nvSpPr>
        <p:spPr>
          <a:xfrm>
            <a:off x="8974267" y="3284165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B4F79C91-2FED-EC40-97BE-AAB0D8174B18}"/>
              </a:ext>
            </a:extLst>
          </p:cNvPr>
          <p:cNvSpPr/>
          <p:nvPr/>
        </p:nvSpPr>
        <p:spPr>
          <a:xfrm>
            <a:off x="8903711" y="3300089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F58E6104-1A77-ED4E-9308-DCD9C269552F}"/>
              </a:ext>
            </a:extLst>
          </p:cNvPr>
          <p:cNvSpPr/>
          <p:nvPr/>
        </p:nvSpPr>
        <p:spPr>
          <a:xfrm>
            <a:off x="9372212" y="2445146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B6DA5612-FC17-BD45-AE50-12363579B291}"/>
              </a:ext>
            </a:extLst>
          </p:cNvPr>
          <p:cNvSpPr/>
          <p:nvPr/>
        </p:nvSpPr>
        <p:spPr>
          <a:xfrm>
            <a:off x="9301656" y="2461070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9DAB3C-85F4-2D43-B30A-8260AF90DD37}"/>
              </a:ext>
            </a:extLst>
          </p:cNvPr>
          <p:cNvSpPr txBox="1"/>
          <p:nvPr/>
        </p:nvSpPr>
        <p:spPr>
          <a:xfrm>
            <a:off x="1537959" y="3265767"/>
            <a:ext cx="1107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Application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7D41B2-6148-A54A-9CCB-6B1ABD6E7CE2}"/>
              </a:ext>
            </a:extLst>
          </p:cNvPr>
          <p:cNvSpPr txBox="1"/>
          <p:nvPr/>
        </p:nvSpPr>
        <p:spPr>
          <a:xfrm>
            <a:off x="1844111" y="4010486"/>
            <a:ext cx="1005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Platform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C39D06-8F45-274F-A9B4-14818FC86961}"/>
              </a:ext>
            </a:extLst>
          </p:cNvPr>
          <p:cNvSpPr txBox="1"/>
          <p:nvPr/>
        </p:nvSpPr>
        <p:spPr>
          <a:xfrm>
            <a:off x="2522483" y="4910301"/>
            <a:ext cx="1080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Stub Resolver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D18877-4E9D-B54F-B705-943C1807B508}"/>
              </a:ext>
            </a:extLst>
          </p:cNvPr>
          <p:cNvSpPr txBox="1"/>
          <p:nvPr/>
        </p:nvSpPr>
        <p:spPr>
          <a:xfrm>
            <a:off x="5762664" y="3947802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Open Recursive</a:t>
            </a:r>
          </a:p>
          <a:p>
            <a:pPr algn="ctr"/>
            <a:r>
              <a:rPr lang="en-AU" sz="1400" dirty="0">
                <a:latin typeface="AhnbergHand" pitchFamily="2" charset="0"/>
              </a:rPr>
              <a:t>Resolver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BD8721-CF01-074A-B759-4B2BD29F400C}"/>
              </a:ext>
            </a:extLst>
          </p:cNvPr>
          <p:cNvSpPr txBox="1"/>
          <p:nvPr/>
        </p:nvSpPr>
        <p:spPr>
          <a:xfrm>
            <a:off x="8656203" y="3760786"/>
            <a:ext cx="2191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AU" sz="1400" dirty="0">
                <a:latin typeface="AhnbergHand" pitchFamily="2" charset="0"/>
              </a:rPr>
              <a:t>Authoritative Servers</a:t>
            </a: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1B2EBCF9-D612-DB47-9C77-19292596C8FF}"/>
              </a:ext>
            </a:extLst>
          </p:cNvPr>
          <p:cNvSpPr/>
          <p:nvPr/>
        </p:nvSpPr>
        <p:spPr>
          <a:xfrm>
            <a:off x="3498523" y="2742549"/>
            <a:ext cx="1541846" cy="2623454"/>
          </a:xfrm>
          <a:custGeom>
            <a:avLst/>
            <a:gdLst>
              <a:gd name="connsiteX0" fmla="*/ 3995353 w 4374432"/>
              <a:gd name="connsiteY0" fmla="*/ 978113 h 2623454"/>
              <a:gd name="connsiteX1" fmla="*/ 4068925 w 4374432"/>
              <a:gd name="connsiteY1" fmla="*/ 652292 h 2623454"/>
              <a:gd name="connsiteX2" fmla="*/ 3743105 w 4374432"/>
              <a:gd name="connsiteY2" fmla="*/ 400044 h 2623454"/>
              <a:gd name="connsiteX3" fmla="*/ 3532898 w 4374432"/>
              <a:gd name="connsiteY3" fmla="*/ 463106 h 2623454"/>
              <a:gd name="connsiteX4" fmla="*/ 3343711 w 4374432"/>
              <a:gd name="connsiteY4" fmla="*/ 242389 h 2623454"/>
              <a:gd name="connsiteX5" fmla="*/ 2008898 w 4374432"/>
              <a:gd name="connsiteY5" fmla="*/ 651 h 2623454"/>
              <a:gd name="connsiteX6" fmla="*/ 1714608 w 4374432"/>
              <a:gd name="connsiteY6" fmla="*/ 168817 h 2623454"/>
              <a:gd name="connsiteX7" fmla="*/ 831739 w 4374432"/>
              <a:gd name="connsiteY7" fmla="*/ 95244 h 2623454"/>
              <a:gd name="connsiteX8" fmla="*/ 295711 w 4374432"/>
              <a:gd name="connsiteY8" fmla="*/ 652292 h 2623454"/>
              <a:gd name="connsiteX9" fmla="*/ 295711 w 4374432"/>
              <a:gd name="connsiteY9" fmla="*/ 830968 h 2623454"/>
              <a:gd name="connsiteX10" fmla="*/ 1422 w 4374432"/>
              <a:gd name="connsiteY10" fmla="*/ 1135768 h 2623454"/>
              <a:gd name="connsiteX11" fmla="*/ 190608 w 4374432"/>
              <a:gd name="connsiteY11" fmla="*/ 1472099 h 2623454"/>
              <a:gd name="connsiteX12" fmla="*/ 348263 w 4374432"/>
              <a:gd name="connsiteY12" fmla="*/ 2008127 h 2623454"/>
              <a:gd name="connsiteX13" fmla="*/ 947353 w 4374432"/>
              <a:gd name="connsiteY13" fmla="*/ 2617727 h 2623454"/>
              <a:gd name="connsiteX14" fmla="*/ 2187574 w 4374432"/>
              <a:gd name="connsiteY14" fmla="*/ 2323437 h 2623454"/>
              <a:gd name="connsiteX15" fmla="*/ 2282167 w 4374432"/>
              <a:gd name="connsiteY15" fmla="*/ 2491603 h 2623454"/>
              <a:gd name="connsiteX16" fmla="*/ 3900760 w 4374432"/>
              <a:gd name="connsiteY16" fmla="*/ 2439051 h 2623454"/>
              <a:gd name="connsiteX17" fmla="*/ 4110967 w 4374432"/>
              <a:gd name="connsiteY17" fmla="*/ 1945065 h 2623454"/>
              <a:gd name="connsiteX18" fmla="*/ 4373725 w 4374432"/>
              <a:gd name="connsiteY18" fmla="*/ 1461589 h 2623454"/>
              <a:gd name="connsiteX19" fmla="*/ 3995353 w 4374432"/>
              <a:gd name="connsiteY19" fmla="*/ 978113 h 2623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4432" h="2623454">
                <a:moveTo>
                  <a:pt x="3995353" y="978113"/>
                </a:moveTo>
                <a:cubicBezTo>
                  <a:pt x="3944553" y="843230"/>
                  <a:pt x="4110966" y="748637"/>
                  <a:pt x="4068925" y="652292"/>
                </a:cubicBezTo>
                <a:cubicBezTo>
                  <a:pt x="4026884" y="555947"/>
                  <a:pt x="3832443" y="431575"/>
                  <a:pt x="3743105" y="400044"/>
                </a:cubicBezTo>
                <a:cubicBezTo>
                  <a:pt x="3653767" y="368513"/>
                  <a:pt x="3599464" y="489382"/>
                  <a:pt x="3532898" y="463106"/>
                </a:cubicBezTo>
                <a:cubicBezTo>
                  <a:pt x="3466332" y="436830"/>
                  <a:pt x="3597711" y="319465"/>
                  <a:pt x="3343711" y="242389"/>
                </a:cubicBezTo>
                <a:cubicBezTo>
                  <a:pt x="3089711" y="165313"/>
                  <a:pt x="2280415" y="12913"/>
                  <a:pt x="2008898" y="651"/>
                </a:cubicBezTo>
                <a:cubicBezTo>
                  <a:pt x="1737381" y="-11611"/>
                  <a:pt x="1910801" y="153051"/>
                  <a:pt x="1714608" y="168817"/>
                </a:cubicBezTo>
                <a:cubicBezTo>
                  <a:pt x="1518415" y="184582"/>
                  <a:pt x="1068222" y="14665"/>
                  <a:pt x="831739" y="95244"/>
                </a:cubicBezTo>
                <a:cubicBezTo>
                  <a:pt x="595256" y="175823"/>
                  <a:pt x="385049" y="529671"/>
                  <a:pt x="295711" y="652292"/>
                </a:cubicBezTo>
                <a:cubicBezTo>
                  <a:pt x="206373" y="774913"/>
                  <a:pt x="344759" y="750389"/>
                  <a:pt x="295711" y="830968"/>
                </a:cubicBezTo>
                <a:cubicBezTo>
                  <a:pt x="246663" y="911547"/>
                  <a:pt x="18939" y="1028913"/>
                  <a:pt x="1422" y="1135768"/>
                </a:cubicBezTo>
                <a:cubicBezTo>
                  <a:pt x="-16095" y="1242623"/>
                  <a:pt x="132801" y="1326706"/>
                  <a:pt x="190608" y="1472099"/>
                </a:cubicBezTo>
                <a:cubicBezTo>
                  <a:pt x="248415" y="1617492"/>
                  <a:pt x="222139" y="1817189"/>
                  <a:pt x="348263" y="2008127"/>
                </a:cubicBezTo>
                <a:cubicBezTo>
                  <a:pt x="474387" y="2199065"/>
                  <a:pt x="640801" y="2565175"/>
                  <a:pt x="947353" y="2617727"/>
                </a:cubicBezTo>
                <a:cubicBezTo>
                  <a:pt x="1253905" y="2670279"/>
                  <a:pt x="1965105" y="2344458"/>
                  <a:pt x="2187574" y="2323437"/>
                </a:cubicBezTo>
                <a:cubicBezTo>
                  <a:pt x="2410043" y="2302416"/>
                  <a:pt x="1996636" y="2472334"/>
                  <a:pt x="2282167" y="2491603"/>
                </a:cubicBezTo>
                <a:cubicBezTo>
                  <a:pt x="2567698" y="2510872"/>
                  <a:pt x="3595960" y="2530141"/>
                  <a:pt x="3900760" y="2439051"/>
                </a:cubicBezTo>
                <a:cubicBezTo>
                  <a:pt x="4205560" y="2347961"/>
                  <a:pt x="4032140" y="2107975"/>
                  <a:pt x="4110967" y="1945065"/>
                </a:cubicBezTo>
                <a:cubicBezTo>
                  <a:pt x="4189794" y="1782155"/>
                  <a:pt x="4387739" y="1620996"/>
                  <a:pt x="4373725" y="1461589"/>
                </a:cubicBezTo>
                <a:cubicBezTo>
                  <a:pt x="4359711" y="1302182"/>
                  <a:pt x="4046153" y="1112996"/>
                  <a:pt x="3995353" y="978113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D00FA1-8A41-3947-9BA3-DDD7C23FE63C}"/>
              </a:ext>
            </a:extLst>
          </p:cNvPr>
          <p:cNvSpPr txBox="1"/>
          <p:nvPr/>
        </p:nvSpPr>
        <p:spPr>
          <a:xfrm>
            <a:off x="3631579" y="3630953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Local ISP</a:t>
            </a: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172337CB-6464-2C42-A746-61A4604689B4}"/>
              </a:ext>
            </a:extLst>
          </p:cNvPr>
          <p:cNvSpPr/>
          <p:nvPr/>
        </p:nvSpPr>
        <p:spPr>
          <a:xfrm>
            <a:off x="2732690" y="2753710"/>
            <a:ext cx="3352071" cy="693683"/>
          </a:xfrm>
          <a:custGeom>
            <a:avLst/>
            <a:gdLst>
              <a:gd name="connsiteX0" fmla="*/ 0 w 3352071"/>
              <a:gd name="connsiteY0" fmla="*/ 693683 h 693683"/>
              <a:gd name="connsiteX1" fmla="*/ 2459420 w 3352071"/>
              <a:gd name="connsiteY1" fmla="*/ 241738 h 693683"/>
              <a:gd name="connsiteX2" fmla="*/ 3342289 w 3352071"/>
              <a:gd name="connsiteY2" fmla="*/ 73573 h 693683"/>
              <a:gd name="connsiteX3" fmla="*/ 2953407 w 3352071"/>
              <a:gd name="connsiteY3" fmla="*/ 0 h 693683"/>
              <a:gd name="connsiteX4" fmla="*/ 3300248 w 3352071"/>
              <a:gd name="connsiteY4" fmla="*/ 73573 h 693683"/>
              <a:gd name="connsiteX5" fmla="*/ 3037489 w 3352071"/>
              <a:gd name="connsiteY5" fmla="*/ 241738 h 693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2071" h="693683">
                <a:moveTo>
                  <a:pt x="0" y="693683"/>
                </a:moveTo>
                <a:lnTo>
                  <a:pt x="2459420" y="241738"/>
                </a:lnTo>
                <a:cubicBezTo>
                  <a:pt x="3016468" y="138386"/>
                  <a:pt x="3259958" y="113863"/>
                  <a:pt x="3342289" y="73573"/>
                </a:cubicBezTo>
                <a:cubicBezTo>
                  <a:pt x="3424620" y="33283"/>
                  <a:pt x="2960414" y="0"/>
                  <a:pt x="2953407" y="0"/>
                </a:cubicBezTo>
                <a:cubicBezTo>
                  <a:pt x="2946400" y="0"/>
                  <a:pt x="3286234" y="33283"/>
                  <a:pt x="3300248" y="73573"/>
                </a:cubicBezTo>
                <a:cubicBezTo>
                  <a:pt x="3314262" y="113863"/>
                  <a:pt x="3175875" y="177800"/>
                  <a:pt x="3037489" y="241738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348B8A6C-A6CA-804C-8036-C8408473105C}"/>
              </a:ext>
            </a:extLst>
          </p:cNvPr>
          <p:cNvSpPr/>
          <p:nvPr/>
        </p:nvSpPr>
        <p:spPr>
          <a:xfrm>
            <a:off x="6555569" y="2420543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CD8A04AE-692E-8E45-A03C-2432DE48777D}"/>
              </a:ext>
            </a:extLst>
          </p:cNvPr>
          <p:cNvSpPr/>
          <p:nvPr/>
        </p:nvSpPr>
        <p:spPr>
          <a:xfrm>
            <a:off x="6196068" y="2538026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127D144-A962-284C-A13B-DE4E100195EF}"/>
              </a:ext>
            </a:extLst>
          </p:cNvPr>
          <p:cNvSpPr txBox="1"/>
          <p:nvPr/>
        </p:nvSpPr>
        <p:spPr>
          <a:xfrm>
            <a:off x="6154058" y="2487575"/>
            <a:ext cx="2222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Open </a:t>
            </a:r>
            <a:r>
              <a:rPr lang="en-AU" sz="1400" dirty="0" err="1">
                <a:latin typeface="AhnbergHand" pitchFamily="2" charset="0"/>
              </a:rPr>
              <a:t>DoX</a:t>
            </a:r>
            <a:endParaRPr lang="en-AU" sz="1400" dirty="0">
              <a:latin typeface="AhnbergHand" pitchFamily="2" charset="0"/>
            </a:endParaRPr>
          </a:p>
          <a:p>
            <a:pPr algn="ctr"/>
            <a:r>
              <a:rPr lang="en-AU" sz="1400" dirty="0">
                <a:latin typeface="AhnbergHand" pitchFamily="2" charset="0"/>
              </a:rPr>
              <a:t>Recursive Resolver</a:t>
            </a:r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8AE93B4E-AF02-8D4B-8063-7A128CE983FC}"/>
              </a:ext>
            </a:extLst>
          </p:cNvPr>
          <p:cNvSpPr/>
          <p:nvPr/>
        </p:nvSpPr>
        <p:spPr>
          <a:xfrm>
            <a:off x="8219090" y="2543306"/>
            <a:ext cx="1064868" cy="199894"/>
          </a:xfrm>
          <a:custGeom>
            <a:avLst/>
            <a:gdLst>
              <a:gd name="connsiteX0" fmla="*/ 0 w 1064868"/>
              <a:gd name="connsiteY0" fmla="*/ 126322 h 199894"/>
              <a:gd name="connsiteX1" fmla="*/ 1030013 w 1064868"/>
              <a:gd name="connsiteY1" fmla="*/ 94791 h 199894"/>
              <a:gd name="connsiteX2" fmla="*/ 840827 w 1064868"/>
              <a:gd name="connsiteY2" fmla="*/ 197 h 199894"/>
              <a:gd name="connsiteX3" fmla="*/ 1019503 w 1064868"/>
              <a:gd name="connsiteY3" fmla="*/ 73770 h 199894"/>
              <a:gd name="connsiteX4" fmla="*/ 882869 w 1064868"/>
              <a:gd name="connsiteY4" fmla="*/ 199894 h 19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4868" h="199894">
                <a:moveTo>
                  <a:pt x="0" y="126322"/>
                </a:moveTo>
                <a:cubicBezTo>
                  <a:pt x="444937" y="121067"/>
                  <a:pt x="889875" y="115812"/>
                  <a:pt x="1030013" y="94791"/>
                </a:cubicBezTo>
                <a:cubicBezTo>
                  <a:pt x="1170151" y="73770"/>
                  <a:pt x="842579" y="3700"/>
                  <a:pt x="840827" y="197"/>
                </a:cubicBezTo>
                <a:cubicBezTo>
                  <a:pt x="839075" y="-3306"/>
                  <a:pt x="1012496" y="40487"/>
                  <a:pt x="1019503" y="73770"/>
                </a:cubicBezTo>
                <a:cubicBezTo>
                  <a:pt x="1026510" y="107053"/>
                  <a:pt x="954689" y="153473"/>
                  <a:pt x="882869" y="199894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537666A6-A973-4E4F-976C-E37BDFE5D0FE}"/>
              </a:ext>
            </a:extLst>
          </p:cNvPr>
          <p:cNvSpPr/>
          <p:nvPr/>
        </p:nvSpPr>
        <p:spPr>
          <a:xfrm>
            <a:off x="8219090" y="2732690"/>
            <a:ext cx="622632" cy="843018"/>
          </a:xfrm>
          <a:custGeom>
            <a:avLst/>
            <a:gdLst>
              <a:gd name="connsiteX0" fmla="*/ 0 w 622632"/>
              <a:gd name="connsiteY0" fmla="*/ 0 h 843018"/>
              <a:gd name="connsiteX1" fmla="*/ 241738 w 622632"/>
              <a:gd name="connsiteY1" fmla="*/ 199696 h 843018"/>
              <a:gd name="connsiteX2" fmla="*/ 588579 w 622632"/>
              <a:gd name="connsiteY2" fmla="*/ 777765 h 843018"/>
              <a:gd name="connsiteX3" fmla="*/ 567558 w 622632"/>
              <a:gd name="connsiteY3" fmla="*/ 546538 h 843018"/>
              <a:gd name="connsiteX4" fmla="*/ 620110 w 622632"/>
              <a:gd name="connsiteY4" fmla="*/ 830317 h 843018"/>
              <a:gd name="connsiteX5" fmla="*/ 472965 w 622632"/>
              <a:gd name="connsiteY5" fmla="*/ 767255 h 84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2632" h="843018">
                <a:moveTo>
                  <a:pt x="0" y="0"/>
                </a:moveTo>
                <a:cubicBezTo>
                  <a:pt x="71821" y="35034"/>
                  <a:pt x="143642" y="70069"/>
                  <a:pt x="241738" y="199696"/>
                </a:cubicBezTo>
                <a:cubicBezTo>
                  <a:pt x="339834" y="329323"/>
                  <a:pt x="534276" y="719958"/>
                  <a:pt x="588579" y="777765"/>
                </a:cubicBezTo>
                <a:cubicBezTo>
                  <a:pt x="642882" y="835572"/>
                  <a:pt x="562303" y="537779"/>
                  <a:pt x="567558" y="546538"/>
                </a:cubicBezTo>
                <a:cubicBezTo>
                  <a:pt x="572813" y="555297"/>
                  <a:pt x="635875" y="793531"/>
                  <a:pt x="620110" y="830317"/>
                </a:cubicBezTo>
                <a:cubicBezTo>
                  <a:pt x="604345" y="867103"/>
                  <a:pt x="538655" y="817179"/>
                  <a:pt x="472965" y="76725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72C571C8-8FBA-0248-80AA-8D0C870646BB}"/>
              </a:ext>
            </a:extLst>
          </p:cNvPr>
          <p:cNvSpPr/>
          <p:nvPr/>
        </p:nvSpPr>
        <p:spPr>
          <a:xfrm>
            <a:off x="8219090" y="2774731"/>
            <a:ext cx="956567" cy="1849821"/>
          </a:xfrm>
          <a:custGeom>
            <a:avLst/>
            <a:gdLst>
              <a:gd name="connsiteX0" fmla="*/ 0 w 956567"/>
              <a:gd name="connsiteY0" fmla="*/ 0 h 1849821"/>
              <a:gd name="connsiteX1" fmla="*/ 325820 w 956567"/>
              <a:gd name="connsiteY1" fmla="*/ 1534510 h 1849821"/>
              <a:gd name="connsiteX2" fmla="*/ 893379 w 956567"/>
              <a:gd name="connsiteY2" fmla="*/ 1744717 h 1849821"/>
              <a:gd name="connsiteX3" fmla="*/ 798786 w 956567"/>
              <a:gd name="connsiteY3" fmla="*/ 1692166 h 1849821"/>
              <a:gd name="connsiteX4" fmla="*/ 956441 w 956567"/>
              <a:gd name="connsiteY4" fmla="*/ 1755228 h 1849821"/>
              <a:gd name="connsiteX5" fmla="*/ 819807 w 956567"/>
              <a:gd name="connsiteY5" fmla="*/ 1849821 h 1849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6567" h="1849821">
                <a:moveTo>
                  <a:pt x="0" y="0"/>
                </a:moveTo>
                <a:cubicBezTo>
                  <a:pt x="88462" y="621862"/>
                  <a:pt x="176924" y="1243724"/>
                  <a:pt x="325820" y="1534510"/>
                </a:cubicBezTo>
                <a:cubicBezTo>
                  <a:pt x="474717" y="1825296"/>
                  <a:pt x="814551" y="1718441"/>
                  <a:pt x="893379" y="1744717"/>
                </a:cubicBezTo>
                <a:cubicBezTo>
                  <a:pt x="972207" y="1770993"/>
                  <a:pt x="788276" y="1690414"/>
                  <a:pt x="798786" y="1692166"/>
                </a:cubicBezTo>
                <a:cubicBezTo>
                  <a:pt x="809296" y="1693918"/>
                  <a:pt x="952938" y="1728952"/>
                  <a:pt x="956441" y="1755228"/>
                </a:cubicBezTo>
                <a:cubicBezTo>
                  <a:pt x="959944" y="1781504"/>
                  <a:pt x="889875" y="1815662"/>
                  <a:pt x="819807" y="184982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CC91A1C-A786-E040-980E-279B81EC5237}"/>
              </a:ext>
            </a:extLst>
          </p:cNvPr>
          <p:cNvSpPr/>
          <p:nvPr/>
        </p:nvSpPr>
        <p:spPr>
          <a:xfrm>
            <a:off x="1537959" y="3693923"/>
            <a:ext cx="6354719" cy="2738407"/>
          </a:xfrm>
          <a:prstGeom prst="rect">
            <a:avLst/>
          </a:prstGeom>
          <a:solidFill>
            <a:srgbClr val="FFFFFF">
              <a:alpha val="7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6793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061DE-4D3C-7148-B307-1DDE07647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Application Specific Name Services?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9FB79BB3-B202-0F4B-B120-8103AC06CCAA}"/>
              </a:ext>
            </a:extLst>
          </p:cNvPr>
          <p:cNvSpPr/>
          <p:nvPr/>
        </p:nvSpPr>
        <p:spPr>
          <a:xfrm>
            <a:off x="729410" y="3310759"/>
            <a:ext cx="281774" cy="269776"/>
          </a:xfrm>
          <a:custGeom>
            <a:avLst/>
            <a:gdLst>
              <a:gd name="connsiteX0" fmla="*/ 100907 w 281774"/>
              <a:gd name="connsiteY0" fmla="*/ 0 h 269776"/>
              <a:gd name="connsiteX1" fmla="*/ 6314 w 281774"/>
              <a:gd name="connsiteY1" fmla="*/ 231227 h 269776"/>
              <a:gd name="connsiteX2" fmla="*/ 258562 w 281774"/>
              <a:gd name="connsiteY2" fmla="*/ 262758 h 269776"/>
              <a:gd name="connsiteX3" fmla="*/ 258562 w 281774"/>
              <a:gd name="connsiteY3" fmla="*/ 157655 h 269776"/>
              <a:gd name="connsiteX4" fmla="*/ 153459 w 281774"/>
              <a:gd name="connsiteY4" fmla="*/ 63062 h 269776"/>
              <a:gd name="connsiteX5" fmla="*/ 174480 w 281774"/>
              <a:gd name="connsiteY5" fmla="*/ 63062 h 26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774" h="269776">
                <a:moveTo>
                  <a:pt x="100907" y="0"/>
                </a:moveTo>
                <a:cubicBezTo>
                  <a:pt x="40472" y="93717"/>
                  <a:pt x="-19962" y="187434"/>
                  <a:pt x="6314" y="231227"/>
                </a:cubicBezTo>
                <a:cubicBezTo>
                  <a:pt x="32590" y="275020"/>
                  <a:pt x="216521" y="275020"/>
                  <a:pt x="258562" y="262758"/>
                </a:cubicBezTo>
                <a:cubicBezTo>
                  <a:pt x="300603" y="250496"/>
                  <a:pt x="276079" y="190938"/>
                  <a:pt x="258562" y="157655"/>
                </a:cubicBezTo>
                <a:cubicBezTo>
                  <a:pt x="241045" y="124372"/>
                  <a:pt x="167473" y="78827"/>
                  <a:pt x="153459" y="63062"/>
                </a:cubicBezTo>
                <a:cubicBezTo>
                  <a:pt x="139445" y="47297"/>
                  <a:pt x="156962" y="55179"/>
                  <a:pt x="174480" y="6306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C4E845E7-E286-BC41-B664-3E3E99661861}"/>
              </a:ext>
            </a:extLst>
          </p:cNvPr>
          <p:cNvSpPr/>
          <p:nvPr/>
        </p:nvSpPr>
        <p:spPr>
          <a:xfrm>
            <a:off x="714685" y="3626069"/>
            <a:ext cx="294308" cy="641131"/>
          </a:xfrm>
          <a:custGeom>
            <a:avLst/>
            <a:gdLst>
              <a:gd name="connsiteX0" fmla="*/ 136653 w 294308"/>
              <a:gd name="connsiteY0" fmla="*/ 0 h 641131"/>
              <a:gd name="connsiteX1" fmla="*/ 147163 w 294308"/>
              <a:gd name="connsiteY1" fmla="*/ 430924 h 641131"/>
              <a:gd name="connsiteX2" fmla="*/ 18 w 294308"/>
              <a:gd name="connsiteY2" fmla="*/ 641131 h 641131"/>
              <a:gd name="connsiteX3" fmla="*/ 157674 w 294308"/>
              <a:gd name="connsiteY3" fmla="*/ 430924 h 641131"/>
              <a:gd name="connsiteX4" fmla="*/ 294308 w 294308"/>
              <a:gd name="connsiteY4" fmla="*/ 578069 h 6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308" h="641131">
                <a:moveTo>
                  <a:pt x="136653" y="0"/>
                </a:moveTo>
                <a:cubicBezTo>
                  <a:pt x="153294" y="162034"/>
                  <a:pt x="169935" y="324069"/>
                  <a:pt x="147163" y="430924"/>
                </a:cubicBezTo>
                <a:cubicBezTo>
                  <a:pt x="124391" y="537779"/>
                  <a:pt x="-1734" y="641131"/>
                  <a:pt x="18" y="641131"/>
                </a:cubicBezTo>
                <a:cubicBezTo>
                  <a:pt x="1770" y="641131"/>
                  <a:pt x="108626" y="441434"/>
                  <a:pt x="157674" y="430924"/>
                </a:cubicBezTo>
                <a:cubicBezTo>
                  <a:pt x="206722" y="420414"/>
                  <a:pt x="250515" y="499241"/>
                  <a:pt x="294308" y="5780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7961C36F-92A0-7644-91E6-EA6351A872DC}"/>
              </a:ext>
            </a:extLst>
          </p:cNvPr>
          <p:cNvSpPr/>
          <p:nvPr/>
        </p:nvSpPr>
        <p:spPr>
          <a:xfrm>
            <a:off x="662152" y="3699322"/>
            <a:ext cx="346841" cy="147464"/>
          </a:xfrm>
          <a:custGeom>
            <a:avLst/>
            <a:gdLst>
              <a:gd name="connsiteX0" fmla="*/ 0 w 346841"/>
              <a:gd name="connsiteY0" fmla="*/ 115933 h 147464"/>
              <a:gd name="connsiteX1" fmla="*/ 178676 w 346841"/>
              <a:gd name="connsiteY1" fmla="*/ 319 h 147464"/>
              <a:gd name="connsiteX2" fmla="*/ 346841 w 346841"/>
              <a:gd name="connsiteY2" fmla="*/ 147464 h 14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6841" h="147464">
                <a:moveTo>
                  <a:pt x="0" y="115933"/>
                </a:moveTo>
                <a:cubicBezTo>
                  <a:pt x="60434" y="55498"/>
                  <a:pt x="120869" y="-4936"/>
                  <a:pt x="178676" y="319"/>
                </a:cubicBezTo>
                <a:cubicBezTo>
                  <a:pt x="236483" y="5574"/>
                  <a:pt x="291662" y="76519"/>
                  <a:pt x="346841" y="14746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476C04B-B968-A448-B60B-0980E99ED2B0}"/>
              </a:ext>
            </a:extLst>
          </p:cNvPr>
          <p:cNvSpPr/>
          <p:nvPr/>
        </p:nvSpPr>
        <p:spPr>
          <a:xfrm>
            <a:off x="1708742" y="4004441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F3CAAE8-1DC2-9D4F-8657-2BA92669C430}"/>
              </a:ext>
            </a:extLst>
          </p:cNvPr>
          <p:cNvSpPr/>
          <p:nvPr/>
        </p:nvSpPr>
        <p:spPr>
          <a:xfrm>
            <a:off x="1755228" y="4004441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E24A824-DE7A-4140-A469-739CAC7F37E2}"/>
              </a:ext>
            </a:extLst>
          </p:cNvPr>
          <p:cNvSpPr/>
          <p:nvPr/>
        </p:nvSpPr>
        <p:spPr>
          <a:xfrm>
            <a:off x="1497053" y="3210716"/>
            <a:ext cx="1273011" cy="441167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D280B7-B1A0-AB42-8850-C60E193069CF}"/>
              </a:ext>
            </a:extLst>
          </p:cNvPr>
          <p:cNvSpPr/>
          <p:nvPr/>
        </p:nvSpPr>
        <p:spPr>
          <a:xfrm>
            <a:off x="2448910" y="4840475"/>
            <a:ext cx="1272340" cy="571544"/>
          </a:xfrm>
          <a:custGeom>
            <a:avLst/>
            <a:gdLst>
              <a:gd name="connsiteX0" fmla="*/ 68988 w 1273011"/>
              <a:gd name="connsiteY0" fmla="*/ 58001 h 441167"/>
              <a:gd name="connsiteX1" fmla="*/ 68988 w 1273011"/>
              <a:gd name="connsiteY1" fmla="*/ 383822 h 441167"/>
              <a:gd name="connsiteX2" fmla="*/ 58478 w 1273011"/>
              <a:gd name="connsiteY2" fmla="*/ 436374 h 441167"/>
              <a:gd name="connsiteX3" fmla="*/ 888795 w 1273011"/>
              <a:gd name="connsiteY3" fmla="*/ 436374 h 441167"/>
              <a:gd name="connsiteX4" fmla="*/ 1246147 w 1273011"/>
              <a:gd name="connsiteY4" fmla="*/ 415353 h 441167"/>
              <a:gd name="connsiteX5" fmla="*/ 1246147 w 1273011"/>
              <a:gd name="connsiteY5" fmla="*/ 383822 h 441167"/>
              <a:gd name="connsiteX6" fmla="*/ 1235637 w 1273011"/>
              <a:gd name="connsiteY6" fmla="*/ 26470 h 441167"/>
              <a:gd name="connsiteX7" fmla="*/ 1193595 w 1273011"/>
              <a:gd name="connsiteY7" fmla="*/ 26470 h 441167"/>
              <a:gd name="connsiteX8" fmla="*/ 132050 w 1273011"/>
              <a:gd name="connsiteY8" fmla="*/ 58001 h 44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011" h="441167">
                <a:moveTo>
                  <a:pt x="68988" y="58001"/>
                </a:moveTo>
                <a:cubicBezTo>
                  <a:pt x="69864" y="189380"/>
                  <a:pt x="70740" y="320760"/>
                  <a:pt x="68988" y="383822"/>
                </a:cubicBezTo>
                <a:cubicBezTo>
                  <a:pt x="67236" y="446884"/>
                  <a:pt x="-78156" y="427615"/>
                  <a:pt x="58478" y="436374"/>
                </a:cubicBezTo>
                <a:cubicBezTo>
                  <a:pt x="195112" y="445133"/>
                  <a:pt x="690850" y="439877"/>
                  <a:pt x="888795" y="436374"/>
                </a:cubicBezTo>
                <a:cubicBezTo>
                  <a:pt x="1086740" y="432871"/>
                  <a:pt x="1246147" y="415353"/>
                  <a:pt x="1246147" y="415353"/>
                </a:cubicBezTo>
                <a:cubicBezTo>
                  <a:pt x="1305706" y="406594"/>
                  <a:pt x="1247899" y="448636"/>
                  <a:pt x="1246147" y="383822"/>
                </a:cubicBezTo>
                <a:cubicBezTo>
                  <a:pt x="1244395" y="319008"/>
                  <a:pt x="1235637" y="26470"/>
                  <a:pt x="1235637" y="26470"/>
                </a:cubicBezTo>
                <a:cubicBezTo>
                  <a:pt x="1226878" y="-33089"/>
                  <a:pt x="1193595" y="26470"/>
                  <a:pt x="1193595" y="26470"/>
                </a:cubicBezTo>
                <a:lnTo>
                  <a:pt x="132050" y="5800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74EC005-51D5-704B-BB14-4EC3E8F82C4B}"/>
              </a:ext>
            </a:extLst>
          </p:cNvPr>
          <p:cNvSpPr/>
          <p:nvPr/>
        </p:nvSpPr>
        <p:spPr>
          <a:xfrm>
            <a:off x="2522483" y="4298731"/>
            <a:ext cx="367862" cy="609600"/>
          </a:xfrm>
          <a:custGeom>
            <a:avLst/>
            <a:gdLst>
              <a:gd name="connsiteX0" fmla="*/ 0 w 367862"/>
              <a:gd name="connsiteY0" fmla="*/ 609600 h 609600"/>
              <a:gd name="connsiteX1" fmla="*/ 367862 w 367862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862" h="609600">
                <a:moveTo>
                  <a:pt x="0" y="609600"/>
                </a:moveTo>
                <a:lnTo>
                  <a:pt x="36786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F6CCA8B2-737B-6B45-8641-F5EA517412FC}"/>
              </a:ext>
            </a:extLst>
          </p:cNvPr>
          <p:cNvSpPr/>
          <p:nvPr/>
        </p:nvSpPr>
        <p:spPr>
          <a:xfrm>
            <a:off x="3090041" y="4319752"/>
            <a:ext cx="515007" cy="483476"/>
          </a:xfrm>
          <a:custGeom>
            <a:avLst/>
            <a:gdLst>
              <a:gd name="connsiteX0" fmla="*/ 515007 w 515007"/>
              <a:gd name="connsiteY0" fmla="*/ 483476 h 483476"/>
              <a:gd name="connsiteX1" fmla="*/ 0 w 515007"/>
              <a:gd name="connsiteY1" fmla="*/ 0 h 48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5007" h="483476">
                <a:moveTo>
                  <a:pt x="515007" y="483476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934655D1-0B4C-7C4A-AC86-8E792C022D16}"/>
              </a:ext>
            </a:extLst>
          </p:cNvPr>
          <p:cNvSpPr/>
          <p:nvPr/>
        </p:nvSpPr>
        <p:spPr>
          <a:xfrm>
            <a:off x="5695229" y="380027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3275CF1-9161-CA4F-821D-8A2E71DCD699}"/>
              </a:ext>
            </a:extLst>
          </p:cNvPr>
          <p:cNvSpPr/>
          <p:nvPr/>
        </p:nvSpPr>
        <p:spPr>
          <a:xfrm>
            <a:off x="5625932" y="4099814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8879E399-781C-5A4A-8C22-32619380077E}"/>
              </a:ext>
            </a:extLst>
          </p:cNvPr>
          <p:cNvSpPr/>
          <p:nvPr/>
        </p:nvSpPr>
        <p:spPr>
          <a:xfrm>
            <a:off x="9301656" y="4214489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419A0025-D47B-FD4D-A163-F4EEC1BAC21E}"/>
              </a:ext>
            </a:extLst>
          </p:cNvPr>
          <p:cNvSpPr/>
          <p:nvPr/>
        </p:nvSpPr>
        <p:spPr>
          <a:xfrm>
            <a:off x="9231100" y="4230413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B92F3A9C-FEC1-E54B-B10B-75D60DE444E4}"/>
              </a:ext>
            </a:extLst>
          </p:cNvPr>
          <p:cNvSpPr/>
          <p:nvPr/>
        </p:nvSpPr>
        <p:spPr>
          <a:xfrm>
            <a:off x="8974267" y="3284165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B4F79C91-2FED-EC40-97BE-AAB0D8174B18}"/>
              </a:ext>
            </a:extLst>
          </p:cNvPr>
          <p:cNvSpPr/>
          <p:nvPr/>
        </p:nvSpPr>
        <p:spPr>
          <a:xfrm>
            <a:off x="8903711" y="3300089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F58E6104-1A77-ED4E-9308-DCD9C269552F}"/>
              </a:ext>
            </a:extLst>
          </p:cNvPr>
          <p:cNvSpPr/>
          <p:nvPr/>
        </p:nvSpPr>
        <p:spPr>
          <a:xfrm>
            <a:off x="9372212" y="2445146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B6DA5612-FC17-BD45-AE50-12363579B291}"/>
              </a:ext>
            </a:extLst>
          </p:cNvPr>
          <p:cNvSpPr/>
          <p:nvPr/>
        </p:nvSpPr>
        <p:spPr>
          <a:xfrm>
            <a:off x="9301656" y="2461070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9DAB3C-85F4-2D43-B30A-8260AF90DD37}"/>
              </a:ext>
            </a:extLst>
          </p:cNvPr>
          <p:cNvSpPr txBox="1"/>
          <p:nvPr/>
        </p:nvSpPr>
        <p:spPr>
          <a:xfrm>
            <a:off x="1537959" y="3265767"/>
            <a:ext cx="1107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Application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7D41B2-6148-A54A-9CCB-6B1ABD6E7CE2}"/>
              </a:ext>
            </a:extLst>
          </p:cNvPr>
          <p:cNvSpPr txBox="1"/>
          <p:nvPr/>
        </p:nvSpPr>
        <p:spPr>
          <a:xfrm>
            <a:off x="1844111" y="4010486"/>
            <a:ext cx="1005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hnbergHand" pitchFamily="2" charset="0"/>
              </a:rPr>
              <a:t>Platform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C39D06-8F45-274F-A9B4-14818FC86961}"/>
              </a:ext>
            </a:extLst>
          </p:cNvPr>
          <p:cNvSpPr txBox="1"/>
          <p:nvPr/>
        </p:nvSpPr>
        <p:spPr>
          <a:xfrm>
            <a:off x="2522483" y="4910301"/>
            <a:ext cx="1080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Stub Resolver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D18877-4E9D-B54F-B705-943C1807B508}"/>
              </a:ext>
            </a:extLst>
          </p:cNvPr>
          <p:cNvSpPr txBox="1"/>
          <p:nvPr/>
        </p:nvSpPr>
        <p:spPr>
          <a:xfrm>
            <a:off x="5762664" y="3947802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Open Recursive</a:t>
            </a:r>
          </a:p>
          <a:p>
            <a:pPr algn="ctr"/>
            <a:r>
              <a:rPr lang="en-AU" sz="1400" dirty="0">
                <a:latin typeface="AhnbergHand" pitchFamily="2" charset="0"/>
              </a:rPr>
              <a:t>Resolver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BD8721-CF01-074A-B759-4B2BD29F400C}"/>
              </a:ext>
            </a:extLst>
          </p:cNvPr>
          <p:cNvSpPr txBox="1"/>
          <p:nvPr/>
        </p:nvSpPr>
        <p:spPr>
          <a:xfrm>
            <a:off x="8656203" y="3760786"/>
            <a:ext cx="2191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AU" sz="1400" dirty="0">
                <a:latin typeface="AhnbergHand" pitchFamily="2" charset="0"/>
              </a:rPr>
              <a:t>Authoritative Servers</a:t>
            </a: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1B2EBCF9-D612-DB47-9C77-19292596C8FF}"/>
              </a:ext>
            </a:extLst>
          </p:cNvPr>
          <p:cNvSpPr/>
          <p:nvPr/>
        </p:nvSpPr>
        <p:spPr>
          <a:xfrm>
            <a:off x="3498523" y="2742549"/>
            <a:ext cx="1541846" cy="2623454"/>
          </a:xfrm>
          <a:custGeom>
            <a:avLst/>
            <a:gdLst>
              <a:gd name="connsiteX0" fmla="*/ 3995353 w 4374432"/>
              <a:gd name="connsiteY0" fmla="*/ 978113 h 2623454"/>
              <a:gd name="connsiteX1" fmla="*/ 4068925 w 4374432"/>
              <a:gd name="connsiteY1" fmla="*/ 652292 h 2623454"/>
              <a:gd name="connsiteX2" fmla="*/ 3743105 w 4374432"/>
              <a:gd name="connsiteY2" fmla="*/ 400044 h 2623454"/>
              <a:gd name="connsiteX3" fmla="*/ 3532898 w 4374432"/>
              <a:gd name="connsiteY3" fmla="*/ 463106 h 2623454"/>
              <a:gd name="connsiteX4" fmla="*/ 3343711 w 4374432"/>
              <a:gd name="connsiteY4" fmla="*/ 242389 h 2623454"/>
              <a:gd name="connsiteX5" fmla="*/ 2008898 w 4374432"/>
              <a:gd name="connsiteY5" fmla="*/ 651 h 2623454"/>
              <a:gd name="connsiteX6" fmla="*/ 1714608 w 4374432"/>
              <a:gd name="connsiteY6" fmla="*/ 168817 h 2623454"/>
              <a:gd name="connsiteX7" fmla="*/ 831739 w 4374432"/>
              <a:gd name="connsiteY7" fmla="*/ 95244 h 2623454"/>
              <a:gd name="connsiteX8" fmla="*/ 295711 w 4374432"/>
              <a:gd name="connsiteY8" fmla="*/ 652292 h 2623454"/>
              <a:gd name="connsiteX9" fmla="*/ 295711 w 4374432"/>
              <a:gd name="connsiteY9" fmla="*/ 830968 h 2623454"/>
              <a:gd name="connsiteX10" fmla="*/ 1422 w 4374432"/>
              <a:gd name="connsiteY10" fmla="*/ 1135768 h 2623454"/>
              <a:gd name="connsiteX11" fmla="*/ 190608 w 4374432"/>
              <a:gd name="connsiteY11" fmla="*/ 1472099 h 2623454"/>
              <a:gd name="connsiteX12" fmla="*/ 348263 w 4374432"/>
              <a:gd name="connsiteY12" fmla="*/ 2008127 h 2623454"/>
              <a:gd name="connsiteX13" fmla="*/ 947353 w 4374432"/>
              <a:gd name="connsiteY13" fmla="*/ 2617727 h 2623454"/>
              <a:gd name="connsiteX14" fmla="*/ 2187574 w 4374432"/>
              <a:gd name="connsiteY14" fmla="*/ 2323437 h 2623454"/>
              <a:gd name="connsiteX15" fmla="*/ 2282167 w 4374432"/>
              <a:gd name="connsiteY15" fmla="*/ 2491603 h 2623454"/>
              <a:gd name="connsiteX16" fmla="*/ 3900760 w 4374432"/>
              <a:gd name="connsiteY16" fmla="*/ 2439051 h 2623454"/>
              <a:gd name="connsiteX17" fmla="*/ 4110967 w 4374432"/>
              <a:gd name="connsiteY17" fmla="*/ 1945065 h 2623454"/>
              <a:gd name="connsiteX18" fmla="*/ 4373725 w 4374432"/>
              <a:gd name="connsiteY18" fmla="*/ 1461589 h 2623454"/>
              <a:gd name="connsiteX19" fmla="*/ 3995353 w 4374432"/>
              <a:gd name="connsiteY19" fmla="*/ 978113 h 2623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4432" h="2623454">
                <a:moveTo>
                  <a:pt x="3995353" y="978113"/>
                </a:moveTo>
                <a:cubicBezTo>
                  <a:pt x="3944553" y="843230"/>
                  <a:pt x="4110966" y="748637"/>
                  <a:pt x="4068925" y="652292"/>
                </a:cubicBezTo>
                <a:cubicBezTo>
                  <a:pt x="4026884" y="555947"/>
                  <a:pt x="3832443" y="431575"/>
                  <a:pt x="3743105" y="400044"/>
                </a:cubicBezTo>
                <a:cubicBezTo>
                  <a:pt x="3653767" y="368513"/>
                  <a:pt x="3599464" y="489382"/>
                  <a:pt x="3532898" y="463106"/>
                </a:cubicBezTo>
                <a:cubicBezTo>
                  <a:pt x="3466332" y="436830"/>
                  <a:pt x="3597711" y="319465"/>
                  <a:pt x="3343711" y="242389"/>
                </a:cubicBezTo>
                <a:cubicBezTo>
                  <a:pt x="3089711" y="165313"/>
                  <a:pt x="2280415" y="12913"/>
                  <a:pt x="2008898" y="651"/>
                </a:cubicBezTo>
                <a:cubicBezTo>
                  <a:pt x="1737381" y="-11611"/>
                  <a:pt x="1910801" y="153051"/>
                  <a:pt x="1714608" y="168817"/>
                </a:cubicBezTo>
                <a:cubicBezTo>
                  <a:pt x="1518415" y="184582"/>
                  <a:pt x="1068222" y="14665"/>
                  <a:pt x="831739" y="95244"/>
                </a:cubicBezTo>
                <a:cubicBezTo>
                  <a:pt x="595256" y="175823"/>
                  <a:pt x="385049" y="529671"/>
                  <a:pt x="295711" y="652292"/>
                </a:cubicBezTo>
                <a:cubicBezTo>
                  <a:pt x="206373" y="774913"/>
                  <a:pt x="344759" y="750389"/>
                  <a:pt x="295711" y="830968"/>
                </a:cubicBezTo>
                <a:cubicBezTo>
                  <a:pt x="246663" y="911547"/>
                  <a:pt x="18939" y="1028913"/>
                  <a:pt x="1422" y="1135768"/>
                </a:cubicBezTo>
                <a:cubicBezTo>
                  <a:pt x="-16095" y="1242623"/>
                  <a:pt x="132801" y="1326706"/>
                  <a:pt x="190608" y="1472099"/>
                </a:cubicBezTo>
                <a:cubicBezTo>
                  <a:pt x="248415" y="1617492"/>
                  <a:pt x="222139" y="1817189"/>
                  <a:pt x="348263" y="2008127"/>
                </a:cubicBezTo>
                <a:cubicBezTo>
                  <a:pt x="474387" y="2199065"/>
                  <a:pt x="640801" y="2565175"/>
                  <a:pt x="947353" y="2617727"/>
                </a:cubicBezTo>
                <a:cubicBezTo>
                  <a:pt x="1253905" y="2670279"/>
                  <a:pt x="1965105" y="2344458"/>
                  <a:pt x="2187574" y="2323437"/>
                </a:cubicBezTo>
                <a:cubicBezTo>
                  <a:pt x="2410043" y="2302416"/>
                  <a:pt x="1996636" y="2472334"/>
                  <a:pt x="2282167" y="2491603"/>
                </a:cubicBezTo>
                <a:cubicBezTo>
                  <a:pt x="2567698" y="2510872"/>
                  <a:pt x="3595960" y="2530141"/>
                  <a:pt x="3900760" y="2439051"/>
                </a:cubicBezTo>
                <a:cubicBezTo>
                  <a:pt x="4205560" y="2347961"/>
                  <a:pt x="4032140" y="2107975"/>
                  <a:pt x="4110967" y="1945065"/>
                </a:cubicBezTo>
                <a:cubicBezTo>
                  <a:pt x="4189794" y="1782155"/>
                  <a:pt x="4387739" y="1620996"/>
                  <a:pt x="4373725" y="1461589"/>
                </a:cubicBezTo>
                <a:cubicBezTo>
                  <a:pt x="4359711" y="1302182"/>
                  <a:pt x="4046153" y="1112996"/>
                  <a:pt x="3995353" y="978113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D00FA1-8A41-3947-9BA3-DDD7C23FE63C}"/>
              </a:ext>
            </a:extLst>
          </p:cNvPr>
          <p:cNvSpPr txBox="1"/>
          <p:nvPr/>
        </p:nvSpPr>
        <p:spPr>
          <a:xfrm>
            <a:off x="3631579" y="3630953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Local ISP</a:t>
            </a: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172337CB-6464-2C42-A746-61A4604689B4}"/>
              </a:ext>
            </a:extLst>
          </p:cNvPr>
          <p:cNvSpPr/>
          <p:nvPr/>
        </p:nvSpPr>
        <p:spPr>
          <a:xfrm>
            <a:off x="2732690" y="2753710"/>
            <a:ext cx="3352071" cy="693683"/>
          </a:xfrm>
          <a:custGeom>
            <a:avLst/>
            <a:gdLst>
              <a:gd name="connsiteX0" fmla="*/ 0 w 3352071"/>
              <a:gd name="connsiteY0" fmla="*/ 693683 h 693683"/>
              <a:gd name="connsiteX1" fmla="*/ 2459420 w 3352071"/>
              <a:gd name="connsiteY1" fmla="*/ 241738 h 693683"/>
              <a:gd name="connsiteX2" fmla="*/ 3342289 w 3352071"/>
              <a:gd name="connsiteY2" fmla="*/ 73573 h 693683"/>
              <a:gd name="connsiteX3" fmla="*/ 2953407 w 3352071"/>
              <a:gd name="connsiteY3" fmla="*/ 0 h 693683"/>
              <a:gd name="connsiteX4" fmla="*/ 3300248 w 3352071"/>
              <a:gd name="connsiteY4" fmla="*/ 73573 h 693683"/>
              <a:gd name="connsiteX5" fmla="*/ 3037489 w 3352071"/>
              <a:gd name="connsiteY5" fmla="*/ 241738 h 693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2071" h="693683">
                <a:moveTo>
                  <a:pt x="0" y="693683"/>
                </a:moveTo>
                <a:lnTo>
                  <a:pt x="2459420" y="241738"/>
                </a:lnTo>
                <a:cubicBezTo>
                  <a:pt x="3016468" y="138386"/>
                  <a:pt x="3259958" y="113863"/>
                  <a:pt x="3342289" y="73573"/>
                </a:cubicBezTo>
                <a:cubicBezTo>
                  <a:pt x="3424620" y="33283"/>
                  <a:pt x="2960414" y="0"/>
                  <a:pt x="2953407" y="0"/>
                </a:cubicBezTo>
                <a:cubicBezTo>
                  <a:pt x="2946400" y="0"/>
                  <a:pt x="3286234" y="33283"/>
                  <a:pt x="3300248" y="73573"/>
                </a:cubicBezTo>
                <a:cubicBezTo>
                  <a:pt x="3314262" y="113863"/>
                  <a:pt x="3175875" y="177800"/>
                  <a:pt x="3037489" y="241738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348B8A6C-A6CA-804C-8036-C8408473105C}"/>
              </a:ext>
            </a:extLst>
          </p:cNvPr>
          <p:cNvSpPr/>
          <p:nvPr/>
        </p:nvSpPr>
        <p:spPr>
          <a:xfrm>
            <a:off x="6555569" y="2420543"/>
            <a:ext cx="1720680" cy="420414"/>
          </a:xfrm>
          <a:custGeom>
            <a:avLst/>
            <a:gdLst>
              <a:gd name="connsiteX0" fmla="*/ 0 w 1720680"/>
              <a:gd name="connsiteY0" fmla="*/ 0 h 420414"/>
              <a:gd name="connsiteX1" fmla="*/ 1597572 w 1720680"/>
              <a:gd name="connsiteY1" fmla="*/ 10511 h 420414"/>
              <a:gd name="connsiteX2" fmla="*/ 1618593 w 1720680"/>
              <a:gd name="connsiteY2" fmla="*/ 63062 h 420414"/>
              <a:gd name="connsiteX3" fmla="*/ 1660634 w 1720680"/>
              <a:gd name="connsiteY3" fmla="*/ 420414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0680" h="420414">
                <a:moveTo>
                  <a:pt x="0" y="0"/>
                </a:moveTo>
                <a:lnTo>
                  <a:pt x="1597572" y="10511"/>
                </a:lnTo>
                <a:cubicBezTo>
                  <a:pt x="1867337" y="21021"/>
                  <a:pt x="1608083" y="-5255"/>
                  <a:pt x="1618593" y="63062"/>
                </a:cubicBezTo>
                <a:cubicBezTo>
                  <a:pt x="1629103" y="131379"/>
                  <a:pt x="1644868" y="275896"/>
                  <a:pt x="1660634" y="4204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CD8A04AE-692E-8E45-A03C-2432DE48777D}"/>
              </a:ext>
            </a:extLst>
          </p:cNvPr>
          <p:cNvSpPr/>
          <p:nvPr/>
        </p:nvSpPr>
        <p:spPr>
          <a:xfrm>
            <a:off x="6196068" y="2538026"/>
            <a:ext cx="1696610" cy="451945"/>
          </a:xfrm>
          <a:custGeom>
            <a:avLst/>
            <a:gdLst>
              <a:gd name="connsiteX0" fmla="*/ 25465 w 1696610"/>
              <a:gd name="connsiteY0" fmla="*/ 0 h 451945"/>
              <a:gd name="connsiteX1" fmla="*/ 35975 w 1696610"/>
              <a:gd name="connsiteY1" fmla="*/ 378373 h 451945"/>
              <a:gd name="connsiteX2" fmla="*/ 120058 w 1696610"/>
              <a:gd name="connsiteY2" fmla="*/ 441435 h 451945"/>
              <a:gd name="connsiteX3" fmla="*/ 1349768 w 1696610"/>
              <a:gd name="connsiteY3" fmla="*/ 441435 h 451945"/>
              <a:gd name="connsiteX4" fmla="*/ 1696610 w 1696610"/>
              <a:gd name="connsiteY4" fmla="*/ 451945 h 45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610" h="451945">
                <a:moveTo>
                  <a:pt x="25465" y="0"/>
                </a:moveTo>
                <a:cubicBezTo>
                  <a:pt x="22837" y="152400"/>
                  <a:pt x="20210" y="304801"/>
                  <a:pt x="35975" y="378373"/>
                </a:cubicBezTo>
                <a:cubicBezTo>
                  <a:pt x="51740" y="451945"/>
                  <a:pt x="-98907" y="430925"/>
                  <a:pt x="120058" y="441435"/>
                </a:cubicBezTo>
                <a:cubicBezTo>
                  <a:pt x="339023" y="451945"/>
                  <a:pt x="1087009" y="439683"/>
                  <a:pt x="1349768" y="441435"/>
                </a:cubicBezTo>
                <a:cubicBezTo>
                  <a:pt x="1612527" y="443187"/>
                  <a:pt x="1654568" y="447566"/>
                  <a:pt x="1696610" y="4519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127D144-A962-284C-A13B-DE4E100195EF}"/>
              </a:ext>
            </a:extLst>
          </p:cNvPr>
          <p:cNvSpPr txBox="1"/>
          <p:nvPr/>
        </p:nvSpPr>
        <p:spPr>
          <a:xfrm>
            <a:off x="6154058" y="2487575"/>
            <a:ext cx="2222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AhnbergHand" pitchFamily="2" charset="0"/>
              </a:rPr>
              <a:t>Application-specific Name Servers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CC91A1C-A786-E040-980E-279B81EC5237}"/>
              </a:ext>
            </a:extLst>
          </p:cNvPr>
          <p:cNvSpPr/>
          <p:nvPr/>
        </p:nvSpPr>
        <p:spPr>
          <a:xfrm>
            <a:off x="1537959" y="3693923"/>
            <a:ext cx="6354719" cy="2738407"/>
          </a:xfrm>
          <a:prstGeom prst="rect">
            <a:avLst/>
          </a:prstGeom>
          <a:solidFill>
            <a:srgbClr val="FFFFFF">
              <a:alpha val="7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77AE4E-EA5F-AA42-A5BB-CFC2CF4147AA}"/>
              </a:ext>
            </a:extLst>
          </p:cNvPr>
          <p:cNvSpPr/>
          <p:nvPr/>
        </p:nvSpPr>
        <p:spPr>
          <a:xfrm>
            <a:off x="8736246" y="2256865"/>
            <a:ext cx="3352071" cy="2738407"/>
          </a:xfrm>
          <a:prstGeom prst="rect">
            <a:avLst/>
          </a:prstGeom>
          <a:solidFill>
            <a:srgbClr val="FFFFFF">
              <a:alpha val="7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16ED3C-2B2C-754F-882B-02B46EE52029}"/>
              </a:ext>
            </a:extLst>
          </p:cNvPr>
          <p:cNvSpPr txBox="1"/>
          <p:nvPr/>
        </p:nvSpPr>
        <p:spPr>
          <a:xfrm>
            <a:off x="8828690" y="2175641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300A3332-9746-0641-B315-6A430E7E2EF8}"/>
              </a:ext>
            </a:extLst>
          </p:cNvPr>
          <p:cNvSpPr/>
          <p:nvPr/>
        </p:nvSpPr>
        <p:spPr>
          <a:xfrm>
            <a:off x="8173051" y="2375192"/>
            <a:ext cx="620309" cy="200746"/>
          </a:xfrm>
          <a:custGeom>
            <a:avLst/>
            <a:gdLst>
              <a:gd name="connsiteX0" fmla="*/ 14508 w 620309"/>
              <a:gd name="connsiteY0" fmla="*/ 199842 h 200746"/>
              <a:gd name="connsiteX1" fmla="*/ 77570 w 620309"/>
              <a:gd name="connsiteY1" fmla="*/ 178822 h 200746"/>
              <a:gd name="connsiteX2" fmla="*/ 613597 w 620309"/>
              <a:gd name="connsiteY2" fmla="*/ 52698 h 200746"/>
              <a:gd name="connsiteX3" fmla="*/ 392880 w 620309"/>
              <a:gd name="connsiteY3" fmla="*/ 146 h 200746"/>
              <a:gd name="connsiteX4" fmla="*/ 613597 w 620309"/>
              <a:gd name="connsiteY4" fmla="*/ 42187 h 200746"/>
              <a:gd name="connsiteX5" fmla="*/ 476963 w 620309"/>
              <a:gd name="connsiteY5" fmla="*/ 178822 h 200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0309" h="200746">
                <a:moveTo>
                  <a:pt x="14508" y="199842"/>
                </a:moveTo>
                <a:cubicBezTo>
                  <a:pt x="-3885" y="201594"/>
                  <a:pt x="-22278" y="203346"/>
                  <a:pt x="77570" y="178822"/>
                </a:cubicBezTo>
                <a:cubicBezTo>
                  <a:pt x="177418" y="154298"/>
                  <a:pt x="561045" y="82477"/>
                  <a:pt x="613597" y="52698"/>
                </a:cubicBezTo>
                <a:cubicBezTo>
                  <a:pt x="666149" y="22919"/>
                  <a:pt x="392880" y="1898"/>
                  <a:pt x="392880" y="146"/>
                </a:cubicBezTo>
                <a:cubicBezTo>
                  <a:pt x="392880" y="-1606"/>
                  <a:pt x="599583" y="12408"/>
                  <a:pt x="613597" y="42187"/>
                </a:cubicBezTo>
                <a:cubicBezTo>
                  <a:pt x="627611" y="71966"/>
                  <a:pt x="552287" y="125394"/>
                  <a:pt x="476963" y="178822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8261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569D7-5909-AA44-9D4A-FBB90D488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Futures?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62905-7EE9-1345-8888-DB59A70DC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The DNS appears to be receding as a common infrastructure </a:t>
            </a:r>
          </a:p>
          <a:p>
            <a:r>
              <a:rPr lang="en-AU" dirty="0" err="1"/>
              <a:t>DoH</a:t>
            </a:r>
            <a:r>
              <a:rPr lang="en-AU" dirty="0"/>
              <a:t> / </a:t>
            </a:r>
            <a:r>
              <a:rPr lang="en-AU" dirty="0" err="1"/>
              <a:t>DoQ</a:t>
            </a:r>
            <a:r>
              <a:rPr lang="en-AU" dirty="0"/>
              <a:t>  are pushing the name space to become an application capability</a:t>
            </a:r>
          </a:p>
          <a:p>
            <a:r>
              <a:rPr lang="en-AU" dirty="0"/>
              <a:t>It’s possible that the other end of the encrypted tunnel becomes an application-specific name service rather than generic DNS</a:t>
            </a:r>
          </a:p>
          <a:p>
            <a:r>
              <a:rPr lang="en-AU" dirty="0"/>
              <a:t>From such application-specific platforms its possible that application-specific name services are used</a:t>
            </a:r>
          </a:p>
          <a:p>
            <a:pPr lvl="1"/>
            <a:r>
              <a:rPr lang="en-AU" dirty="0"/>
              <a:t>Name “pushing”</a:t>
            </a:r>
          </a:p>
          <a:p>
            <a:pPr lvl="1"/>
            <a:r>
              <a:rPr lang="en-AU" dirty="0"/>
              <a:t>Customised “names”</a:t>
            </a:r>
          </a:p>
          <a:p>
            <a:pPr lvl="1"/>
            <a:r>
              <a:rPr lang="en-AU" dirty="0"/>
              <a:t>Other </a:t>
            </a:r>
            <a:r>
              <a:rPr lang="en-AU"/>
              <a:t>bright ideas!</a:t>
            </a:r>
            <a:endParaRPr lang="en-AU" dirty="0"/>
          </a:p>
          <a:p>
            <a:r>
              <a:rPr lang="en-AU" dirty="0"/>
              <a:t>At that point the coherency of the name system is placed under pressure and fragmentation of this space becomes more likely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461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277</Words>
  <Application>Microsoft Macintosh PowerPoint</Application>
  <PresentationFormat>Widescreen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AhnbergHand</vt:lpstr>
      <vt:lpstr>Arial</vt:lpstr>
      <vt:lpstr>Calibri</vt:lpstr>
      <vt:lpstr>Calibri Light</vt:lpstr>
      <vt:lpstr>Powderfinger Type</vt:lpstr>
      <vt:lpstr>Office Theme</vt:lpstr>
      <vt:lpstr>Implications of DNS Encryption</vt:lpstr>
      <vt:lpstr>A Traditional View of the DNS</vt:lpstr>
      <vt:lpstr>The Rise of Open Resolvers</vt:lpstr>
      <vt:lpstr>Use of Open Resolvers</vt:lpstr>
      <vt:lpstr>Opportunities for Interception</vt:lpstr>
      <vt:lpstr>Opportunities for Interception</vt:lpstr>
      <vt:lpstr>Sealing it up</vt:lpstr>
      <vt:lpstr>Application Specific Name Services?</vt:lpstr>
      <vt:lpstr>Futures?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adoption -  2012 to Today</dc:title>
  <dc:creator>Geoff Huston</dc:creator>
  <cp:lastModifiedBy>Geoff Huston</cp:lastModifiedBy>
  <cp:revision>28</cp:revision>
  <dcterms:created xsi:type="dcterms:W3CDTF">2020-06-08T04:46:15Z</dcterms:created>
  <dcterms:modified xsi:type="dcterms:W3CDTF">2020-06-17T00:34:16Z</dcterms:modified>
</cp:coreProperties>
</file>